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3"/>
  </p:notesMasterIdLst>
  <p:handoutMasterIdLst>
    <p:handoutMasterId r:id="rId34"/>
  </p:handoutMasterIdLst>
  <p:sldIdLst>
    <p:sldId id="1661" r:id="rId5"/>
    <p:sldId id="2076138234" r:id="rId6"/>
    <p:sldId id="2076138236" r:id="rId7"/>
    <p:sldId id="1368" r:id="rId8"/>
    <p:sldId id="2076138237" r:id="rId9"/>
    <p:sldId id="1372" r:id="rId10"/>
    <p:sldId id="1378" r:id="rId11"/>
    <p:sldId id="1382" r:id="rId12"/>
    <p:sldId id="1383" r:id="rId13"/>
    <p:sldId id="2076138238" r:id="rId14"/>
    <p:sldId id="1371" r:id="rId15"/>
    <p:sldId id="1373" r:id="rId16"/>
    <p:sldId id="1369" r:id="rId17"/>
    <p:sldId id="1374" r:id="rId18"/>
    <p:sldId id="1377" r:id="rId19"/>
    <p:sldId id="1379" r:id="rId20"/>
    <p:sldId id="1376" r:id="rId21"/>
    <p:sldId id="1375" r:id="rId22"/>
    <p:sldId id="1370" r:id="rId23"/>
    <p:sldId id="2076138235" r:id="rId24"/>
    <p:sldId id="1367" r:id="rId25"/>
    <p:sldId id="1361" r:id="rId26"/>
    <p:sldId id="1365" r:id="rId27"/>
    <p:sldId id="1380" r:id="rId28"/>
    <p:sldId id="1381" r:id="rId29"/>
    <p:sldId id="1362" r:id="rId30"/>
    <p:sldId id="1366" r:id="rId31"/>
    <p:sldId id="1532"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59D842-ADBF-F4AB-4F88-BC7E0DFB0532}" name="Oscar Zamora" initials="OZ" userId="S::oszamora@microsoft.com::fbd221bc-bd0e-4333-9244-d5a1e790e682" providerId="AD"/>
  <p188:author id="{A817F6C0-FFF3-F4BD-9C11-A43DA8FC950F}" name="Andy Isley" initials="AI" userId="S::charis@microsoft.com::86fc7312-e160-49fa-b241-408c12ce0f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43A5E"/>
    <a:srgbClr val="666666"/>
    <a:srgbClr val="FFFFFF"/>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C7724-64E4-457C-8BE6-BC581087A81F}" v="13" dt="2021-06-01T20:27:48.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72"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ED5E3895-9C63-4988-987E-0F08AEE285BB}"/>
    <pc:docChg chg="">
      <pc:chgData name="" userId="" providerId="" clId="Web-{ED5E3895-9C63-4988-987E-0F08AEE285BB}" dt="2021-05-05T17:03:37.661" v="0"/>
      <pc:docMkLst>
        <pc:docMk/>
      </pc:docMkLst>
      <pc:sldChg chg="modCm">
        <pc:chgData name="" userId="" providerId="" clId="Web-{ED5E3895-9C63-4988-987E-0F08AEE285BB}" dt="2021-05-05T17:03:37.661" v="0"/>
        <pc:sldMkLst>
          <pc:docMk/>
          <pc:sldMk cId="3957722359" sldId="1660"/>
        </pc:sldMkLst>
      </pc:sldChg>
    </pc:docChg>
  </pc:docChgLst>
  <pc:docChgLst>
    <pc:chgData name="Oscar Zamora" userId="fbd221bc-bd0e-4333-9244-d5a1e790e682" providerId="ADAL" clId="{D4A6810A-7480-4A29-BD70-C2B90B33C826}"/>
    <pc:docChg chg="undo redo custSel addSld delSld modSld addSection delSection modSection">
      <pc:chgData name="Oscar Zamora" userId="fbd221bc-bd0e-4333-9244-d5a1e790e682" providerId="ADAL" clId="{D4A6810A-7480-4A29-BD70-C2B90B33C826}" dt="2021-05-06T16:06:45.822" v="3951" actId="20577"/>
      <pc:docMkLst>
        <pc:docMk/>
      </pc:docMkLst>
      <pc:sldChg chg="modSp mod modCm">
        <pc:chgData name="Oscar Zamora" userId="fbd221bc-bd0e-4333-9244-d5a1e790e682" providerId="ADAL" clId="{D4A6810A-7480-4A29-BD70-C2B90B33C826}" dt="2021-05-05T18:51:44.979" v="2094" actId="20577"/>
        <pc:sldMkLst>
          <pc:docMk/>
          <pc:sldMk cId="3957722359" sldId="1660"/>
        </pc:sldMkLst>
        <pc:spChg chg="mod">
          <ac:chgData name="Oscar Zamora" userId="fbd221bc-bd0e-4333-9244-d5a1e790e682" providerId="ADAL" clId="{D4A6810A-7480-4A29-BD70-C2B90B33C826}" dt="2021-05-05T18:51:44.979" v="2094" actId="20577"/>
          <ac:spMkLst>
            <pc:docMk/>
            <pc:sldMk cId="3957722359" sldId="1660"/>
            <ac:spMk id="6" creationId="{00000000-0000-0000-0000-000000000000}"/>
          </ac:spMkLst>
        </pc:spChg>
      </pc:sldChg>
      <pc:sldChg chg="modSp mod">
        <pc:chgData name="Oscar Zamora" userId="fbd221bc-bd0e-4333-9244-d5a1e790e682" providerId="ADAL" clId="{D4A6810A-7480-4A29-BD70-C2B90B33C826}" dt="2021-05-05T18:50:59.310" v="2091" actId="6549"/>
        <pc:sldMkLst>
          <pc:docMk/>
          <pc:sldMk cId="4178565498" sldId="2051"/>
        </pc:sldMkLst>
        <pc:spChg chg="mod">
          <ac:chgData name="Oscar Zamora" userId="fbd221bc-bd0e-4333-9244-d5a1e790e682" providerId="ADAL" clId="{D4A6810A-7480-4A29-BD70-C2B90B33C826}" dt="2021-05-05T16:53:14.681" v="1940" actId="20577"/>
          <ac:spMkLst>
            <pc:docMk/>
            <pc:sldMk cId="4178565498" sldId="2051"/>
            <ac:spMk id="6" creationId="{E7BF15BD-001C-49B3-9A01-B39DEDA47564}"/>
          </ac:spMkLst>
        </pc:spChg>
        <pc:spChg chg="mod">
          <ac:chgData name="Oscar Zamora" userId="fbd221bc-bd0e-4333-9244-d5a1e790e682" providerId="ADAL" clId="{D4A6810A-7480-4A29-BD70-C2B90B33C826}" dt="2021-05-05T18:50:59.310" v="2091" actId="6549"/>
          <ac:spMkLst>
            <pc:docMk/>
            <pc:sldMk cId="4178565498" sldId="2051"/>
            <ac:spMk id="7" creationId="{61F6BD0B-C4D8-42DE-A3A7-50D8219CE639}"/>
          </ac:spMkLst>
        </pc:spChg>
      </pc:sldChg>
      <pc:sldChg chg="modSp mod">
        <pc:chgData name="Oscar Zamora" userId="fbd221bc-bd0e-4333-9244-d5a1e790e682" providerId="ADAL" clId="{D4A6810A-7480-4A29-BD70-C2B90B33C826}" dt="2021-05-05T18:52:01.022" v="2095" actId="6549"/>
        <pc:sldMkLst>
          <pc:docMk/>
          <pc:sldMk cId="461683398" sldId="2076138193"/>
        </pc:sldMkLst>
        <pc:spChg chg="mod">
          <ac:chgData name="Oscar Zamora" userId="fbd221bc-bd0e-4333-9244-d5a1e790e682" providerId="ADAL" clId="{D4A6810A-7480-4A29-BD70-C2B90B33C826}" dt="2021-05-05T16:59:50.786" v="1951" actId="20577"/>
          <ac:spMkLst>
            <pc:docMk/>
            <pc:sldMk cId="461683398" sldId="2076138193"/>
            <ac:spMk id="5" creationId="{00000000-0000-0000-0000-000000000000}"/>
          </ac:spMkLst>
        </pc:spChg>
        <pc:spChg chg="mod">
          <ac:chgData name="Oscar Zamora" userId="fbd221bc-bd0e-4333-9244-d5a1e790e682" providerId="ADAL" clId="{D4A6810A-7480-4A29-BD70-C2B90B33C826}" dt="2021-05-05T18:52:01.022" v="2095" actId="6549"/>
          <ac:spMkLst>
            <pc:docMk/>
            <pc:sldMk cId="461683398" sldId="2076138193"/>
            <ac:spMk id="9" creationId="{A7E4170E-63AA-43C4-A6A1-CFD422B79A8C}"/>
          </ac:spMkLst>
        </pc:spChg>
      </pc:sldChg>
      <pc:sldChg chg="modSp mod">
        <pc:chgData name="Oscar Zamora" userId="fbd221bc-bd0e-4333-9244-d5a1e790e682" providerId="ADAL" clId="{D4A6810A-7480-4A29-BD70-C2B90B33C826}" dt="2021-05-05T17:00:30.531" v="1982" actId="20577"/>
        <pc:sldMkLst>
          <pc:docMk/>
          <pc:sldMk cId="2841152841" sldId="2076138195"/>
        </pc:sldMkLst>
        <pc:spChg chg="mod">
          <ac:chgData name="Oscar Zamora" userId="fbd221bc-bd0e-4333-9244-d5a1e790e682" providerId="ADAL" clId="{D4A6810A-7480-4A29-BD70-C2B90B33C826}" dt="2021-05-05T17:00:30.531" v="1982" actId="20577"/>
          <ac:spMkLst>
            <pc:docMk/>
            <pc:sldMk cId="2841152841" sldId="2076138195"/>
            <ac:spMk id="6" creationId="{00000000-0000-0000-0000-000000000000}"/>
          </ac:spMkLst>
        </pc:spChg>
      </pc:sldChg>
      <pc:sldChg chg="modSp mod">
        <pc:chgData name="Oscar Zamora" userId="fbd221bc-bd0e-4333-9244-d5a1e790e682" providerId="ADAL" clId="{D4A6810A-7480-4A29-BD70-C2B90B33C826}" dt="2021-05-05T18:52:55.670" v="2097" actId="108"/>
        <pc:sldMkLst>
          <pc:docMk/>
          <pc:sldMk cId="1025683200" sldId="2076138197"/>
        </pc:sldMkLst>
        <pc:spChg chg="mod">
          <ac:chgData name="Oscar Zamora" userId="fbd221bc-bd0e-4333-9244-d5a1e790e682" providerId="ADAL" clId="{D4A6810A-7480-4A29-BD70-C2B90B33C826}" dt="2021-05-05T18:52:55.670" v="2097" actId="108"/>
          <ac:spMkLst>
            <pc:docMk/>
            <pc:sldMk cId="1025683200" sldId="2076138197"/>
            <ac:spMk id="5" creationId="{00000000-0000-0000-0000-000000000000}"/>
          </ac:spMkLst>
        </pc:spChg>
      </pc:sldChg>
      <pc:sldChg chg="modSp add mod">
        <pc:chgData name="Oscar Zamora" userId="fbd221bc-bd0e-4333-9244-d5a1e790e682" providerId="ADAL" clId="{D4A6810A-7480-4A29-BD70-C2B90B33C826}" dt="2021-05-05T16:14:37.953" v="29" actId="20577"/>
        <pc:sldMkLst>
          <pc:docMk/>
          <pc:sldMk cId="3393258070" sldId="2076138209"/>
        </pc:sldMkLst>
        <pc:spChg chg="mod">
          <ac:chgData name="Oscar Zamora" userId="fbd221bc-bd0e-4333-9244-d5a1e790e682" providerId="ADAL" clId="{D4A6810A-7480-4A29-BD70-C2B90B33C826}" dt="2021-05-05T16:14:37.953" v="29" actId="20577"/>
          <ac:spMkLst>
            <pc:docMk/>
            <pc:sldMk cId="3393258070" sldId="2076138209"/>
            <ac:spMk id="2" creationId="{00000000-0000-0000-0000-000000000000}"/>
          </ac:spMkLst>
        </pc:spChg>
      </pc:sldChg>
      <pc:sldChg chg="modSp add mod">
        <pc:chgData name="Oscar Zamora" userId="fbd221bc-bd0e-4333-9244-d5a1e790e682" providerId="ADAL" clId="{D4A6810A-7480-4A29-BD70-C2B90B33C826}" dt="2021-05-05T16:29:12.419" v="577" actId="20577"/>
        <pc:sldMkLst>
          <pc:docMk/>
          <pc:sldMk cId="1795981203" sldId="2076138210"/>
        </pc:sldMkLst>
        <pc:spChg chg="mod">
          <ac:chgData name="Oscar Zamora" userId="fbd221bc-bd0e-4333-9244-d5a1e790e682" providerId="ADAL" clId="{D4A6810A-7480-4A29-BD70-C2B90B33C826}" dt="2021-05-05T16:29:12.419" v="577" actId="20577"/>
          <ac:spMkLst>
            <pc:docMk/>
            <pc:sldMk cId="1795981203" sldId="2076138210"/>
            <ac:spMk id="6" creationId="{00000000-0000-0000-0000-000000000000}"/>
          </ac:spMkLst>
        </pc:spChg>
        <pc:spChg chg="mod">
          <ac:chgData name="Oscar Zamora" userId="fbd221bc-bd0e-4333-9244-d5a1e790e682" providerId="ADAL" clId="{D4A6810A-7480-4A29-BD70-C2B90B33C826}" dt="2021-05-05T16:14:55.602" v="72" actId="20577"/>
          <ac:spMkLst>
            <pc:docMk/>
            <pc:sldMk cId="1795981203" sldId="2076138210"/>
            <ac:spMk id="17" creationId="{00000000-0000-0000-0000-000000000000}"/>
          </ac:spMkLst>
        </pc:spChg>
      </pc:sldChg>
      <pc:sldChg chg="addSp modSp add mod">
        <pc:chgData name="Oscar Zamora" userId="fbd221bc-bd0e-4333-9244-d5a1e790e682" providerId="ADAL" clId="{D4A6810A-7480-4A29-BD70-C2B90B33C826}" dt="2021-05-05T16:28:27.941" v="572" actId="20577"/>
        <pc:sldMkLst>
          <pc:docMk/>
          <pc:sldMk cId="274519211" sldId="2076138211"/>
        </pc:sldMkLst>
        <pc:spChg chg="mod">
          <ac:chgData name="Oscar Zamora" userId="fbd221bc-bd0e-4333-9244-d5a1e790e682" providerId="ADAL" clId="{D4A6810A-7480-4A29-BD70-C2B90B33C826}" dt="2021-05-05T16:18:28.575" v="220" actId="20577"/>
          <ac:spMkLst>
            <pc:docMk/>
            <pc:sldMk cId="274519211" sldId="2076138211"/>
            <ac:spMk id="4" creationId="{00000000-0000-0000-0000-000000000000}"/>
          </ac:spMkLst>
        </pc:spChg>
        <pc:spChg chg="mod">
          <ac:chgData name="Oscar Zamora" userId="fbd221bc-bd0e-4333-9244-d5a1e790e682" providerId="ADAL" clId="{D4A6810A-7480-4A29-BD70-C2B90B33C826}" dt="2021-05-05T16:25:54.039" v="458" actId="20577"/>
          <ac:spMkLst>
            <pc:docMk/>
            <pc:sldMk cId="274519211" sldId="2076138211"/>
            <ac:spMk id="5" creationId="{00000000-0000-0000-0000-000000000000}"/>
          </ac:spMkLst>
        </pc:spChg>
        <pc:spChg chg="add mod">
          <ac:chgData name="Oscar Zamora" userId="fbd221bc-bd0e-4333-9244-d5a1e790e682" providerId="ADAL" clId="{D4A6810A-7480-4A29-BD70-C2B90B33C826}" dt="2021-05-05T16:28:27.941" v="572" actId="20577"/>
          <ac:spMkLst>
            <pc:docMk/>
            <pc:sldMk cId="274519211" sldId="2076138211"/>
            <ac:spMk id="6" creationId="{0E1013A8-A451-4ECD-AE8D-E2D35A42CC4A}"/>
          </ac:spMkLst>
        </pc:spChg>
        <pc:spChg chg="add mod">
          <ac:chgData name="Oscar Zamora" userId="fbd221bc-bd0e-4333-9244-d5a1e790e682" providerId="ADAL" clId="{D4A6810A-7480-4A29-BD70-C2B90B33C826}" dt="2021-05-05T16:27:53.117" v="530" actId="20577"/>
          <ac:spMkLst>
            <pc:docMk/>
            <pc:sldMk cId="274519211" sldId="2076138211"/>
            <ac:spMk id="7" creationId="{DE8B4914-3853-4E11-87C3-7D443E47AACC}"/>
          </ac:spMkLst>
        </pc:spChg>
        <pc:spChg chg="mod">
          <ac:chgData name="Oscar Zamora" userId="fbd221bc-bd0e-4333-9244-d5a1e790e682" providerId="ADAL" clId="{D4A6810A-7480-4A29-BD70-C2B90B33C826}" dt="2021-05-05T16:18:32.703" v="229" actId="20577"/>
          <ac:spMkLst>
            <pc:docMk/>
            <pc:sldMk cId="274519211" sldId="2076138211"/>
            <ac:spMk id="9" creationId="{A7E4170E-63AA-43C4-A6A1-CFD422B79A8C}"/>
          </ac:spMkLst>
        </pc:spChg>
      </pc:sldChg>
      <pc:sldChg chg="modSp add mod">
        <pc:chgData name="Oscar Zamora" userId="fbd221bc-bd0e-4333-9244-d5a1e790e682" providerId="ADAL" clId="{D4A6810A-7480-4A29-BD70-C2B90B33C826}" dt="2021-05-05T16:45:49.321" v="1626" actId="20577"/>
        <pc:sldMkLst>
          <pc:docMk/>
          <pc:sldMk cId="3794791011" sldId="2076138212"/>
        </pc:sldMkLst>
        <pc:spChg chg="mod">
          <ac:chgData name="Oscar Zamora" userId="fbd221bc-bd0e-4333-9244-d5a1e790e682" providerId="ADAL" clId="{D4A6810A-7480-4A29-BD70-C2B90B33C826}" dt="2021-05-05T16:45:49.321" v="1626" actId="20577"/>
          <ac:spMkLst>
            <pc:docMk/>
            <pc:sldMk cId="3794791011" sldId="2076138212"/>
            <ac:spMk id="6" creationId="{00000000-0000-0000-0000-000000000000}"/>
          </ac:spMkLst>
        </pc:spChg>
        <pc:spChg chg="mod">
          <ac:chgData name="Oscar Zamora" userId="fbd221bc-bd0e-4333-9244-d5a1e790e682" providerId="ADAL" clId="{D4A6810A-7480-4A29-BD70-C2B90B33C826}" dt="2021-05-05T16:32:44.966" v="867" actId="20577"/>
          <ac:spMkLst>
            <pc:docMk/>
            <pc:sldMk cId="3794791011" sldId="2076138212"/>
            <ac:spMk id="17" creationId="{00000000-0000-0000-0000-000000000000}"/>
          </ac:spMkLst>
        </pc:spChg>
      </pc:sldChg>
      <pc:sldChg chg="add del">
        <pc:chgData name="Oscar Zamora" userId="fbd221bc-bd0e-4333-9244-d5a1e790e682" providerId="ADAL" clId="{D4A6810A-7480-4A29-BD70-C2B90B33C826}" dt="2021-05-05T16:35:31.192" v="1174" actId="22"/>
        <pc:sldMkLst>
          <pc:docMk/>
          <pc:sldMk cId="2450158374" sldId="2076138213"/>
        </pc:sldMkLst>
      </pc:sldChg>
      <pc:sldChg chg="add del">
        <pc:chgData name="Oscar Zamora" userId="fbd221bc-bd0e-4333-9244-d5a1e790e682" providerId="ADAL" clId="{D4A6810A-7480-4A29-BD70-C2B90B33C826}" dt="2021-05-05T16:32:42.089" v="866" actId="22"/>
        <pc:sldMkLst>
          <pc:docMk/>
          <pc:sldMk cId="2796045910" sldId="2076138213"/>
        </pc:sldMkLst>
      </pc:sldChg>
      <pc:sldChg chg="modSp add mod">
        <pc:chgData name="Oscar Zamora" userId="fbd221bc-bd0e-4333-9244-d5a1e790e682" providerId="ADAL" clId="{D4A6810A-7480-4A29-BD70-C2B90B33C826}" dt="2021-05-05T16:38:48.380" v="1474" actId="113"/>
        <pc:sldMkLst>
          <pc:docMk/>
          <pc:sldMk cId="3368879112" sldId="2076138213"/>
        </pc:sldMkLst>
        <pc:spChg chg="mod">
          <ac:chgData name="Oscar Zamora" userId="fbd221bc-bd0e-4333-9244-d5a1e790e682" providerId="ADAL" clId="{D4A6810A-7480-4A29-BD70-C2B90B33C826}" dt="2021-05-05T16:36:04.412" v="1253" actId="20577"/>
          <ac:spMkLst>
            <pc:docMk/>
            <pc:sldMk cId="3368879112" sldId="2076138213"/>
            <ac:spMk id="4" creationId="{00000000-0000-0000-0000-000000000000}"/>
          </ac:spMkLst>
        </pc:spChg>
        <pc:spChg chg="mod">
          <ac:chgData name="Oscar Zamora" userId="fbd221bc-bd0e-4333-9244-d5a1e790e682" providerId="ADAL" clId="{D4A6810A-7480-4A29-BD70-C2B90B33C826}" dt="2021-05-05T16:38:48.380" v="1474" actId="113"/>
          <ac:spMkLst>
            <pc:docMk/>
            <pc:sldMk cId="3368879112" sldId="2076138213"/>
            <ac:spMk id="5" creationId="{00000000-0000-0000-0000-000000000000}"/>
          </ac:spMkLst>
        </pc:spChg>
        <pc:spChg chg="mod">
          <ac:chgData name="Oscar Zamora" userId="fbd221bc-bd0e-4333-9244-d5a1e790e682" providerId="ADAL" clId="{D4A6810A-7480-4A29-BD70-C2B90B33C826}" dt="2021-05-05T16:36:14.717" v="1294" actId="20577"/>
          <ac:spMkLst>
            <pc:docMk/>
            <pc:sldMk cId="3368879112" sldId="2076138213"/>
            <ac:spMk id="9" creationId="{A7E4170E-63AA-43C4-A6A1-CFD422B79A8C}"/>
          </ac:spMkLst>
        </pc:spChg>
      </pc:sldChg>
      <pc:sldChg chg="modSp add mod">
        <pc:chgData name="Oscar Zamora" userId="fbd221bc-bd0e-4333-9244-d5a1e790e682" providerId="ADAL" clId="{D4A6810A-7480-4A29-BD70-C2B90B33C826}" dt="2021-05-05T16:39:08.260" v="1491" actId="20577"/>
        <pc:sldMkLst>
          <pc:docMk/>
          <pc:sldMk cId="102874740" sldId="2076138214"/>
        </pc:sldMkLst>
        <pc:spChg chg="mod">
          <ac:chgData name="Oscar Zamora" userId="fbd221bc-bd0e-4333-9244-d5a1e790e682" providerId="ADAL" clId="{D4A6810A-7480-4A29-BD70-C2B90B33C826}" dt="2021-05-05T16:39:08.260" v="1491" actId="20577"/>
          <ac:spMkLst>
            <pc:docMk/>
            <pc:sldMk cId="102874740" sldId="2076138214"/>
            <ac:spMk id="2" creationId="{00000000-0000-0000-0000-000000000000}"/>
          </ac:spMkLst>
        </pc:spChg>
      </pc:sldChg>
      <pc:sldChg chg="add del">
        <pc:chgData name="Oscar Zamora" userId="fbd221bc-bd0e-4333-9244-d5a1e790e682" providerId="ADAL" clId="{D4A6810A-7480-4A29-BD70-C2B90B33C826}" dt="2021-05-05T16:35:52.554" v="1188" actId="22"/>
        <pc:sldMkLst>
          <pc:docMk/>
          <pc:sldMk cId="2124559820" sldId="2076138214"/>
        </pc:sldMkLst>
      </pc:sldChg>
      <pc:sldChg chg="modSp add mod">
        <pc:chgData name="Oscar Zamora" userId="fbd221bc-bd0e-4333-9244-d5a1e790e682" providerId="ADAL" clId="{D4A6810A-7480-4A29-BD70-C2B90B33C826}" dt="2021-05-05T16:39:15.555" v="1499" actId="20577"/>
        <pc:sldMkLst>
          <pc:docMk/>
          <pc:sldMk cId="335768502" sldId="2076138215"/>
        </pc:sldMkLst>
        <pc:spChg chg="mod">
          <ac:chgData name="Oscar Zamora" userId="fbd221bc-bd0e-4333-9244-d5a1e790e682" providerId="ADAL" clId="{D4A6810A-7480-4A29-BD70-C2B90B33C826}" dt="2021-05-05T16:39:15.555" v="1499" actId="20577"/>
          <ac:spMkLst>
            <pc:docMk/>
            <pc:sldMk cId="335768502" sldId="2076138215"/>
            <ac:spMk id="2" creationId="{00000000-0000-0000-0000-000000000000}"/>
          </ac:spMkLst>
        </pc:spChg>
      </pc:sldChg>
      <pc:sldChg chg="modSp add mod">
        <pc:chgData name="Oscar Zamora" userId="fbd221bc-bd0e-4333-9244-d5a1e790e682" providerId="ADAL" clId="{D4A6810A-7480-4A29-BD70-C2B90B33C826}" dt="2021-05-05T16:41:57.191" v="1536" actId="108"/>
        <pc:sldMkLst>
          <pc:docMk/>
          <pc:sldMk cId="1706013124" sldId="2076138216"/>
        </pc:sldMkLst>
        <pc:spChg chg="mod">
          <ac:chgData name="Oscar Zamora" userId="fbd221bc-bd0e-4333-9244-d5a1e790e682" providerId="ADAL" clId="{D4A6810A-7480-4A29-BD70-C2B90B33C826}" dt="2021-05-05T16:41:57.191" v="1536" actId="108"/>
          <ac:spMkLst>
            <pc:docMk/>
            <pc:sldMk cId="1706013124" sldId="2076138216"/>
            <ac:spMk id="6" creationId="{00000000-0000-0000-0000-000000000000}"/>
          </ac:spMkLst>
        </pc:spChg>
        <pc:spChg chg="mod">
          <ac:chgData name="Oscar Zamora" userId="fbd221bc-bd0e-4333-9244-d5a1e790e682" providerId="ADAL" clId="{D4A6810A-7480-4A29-BD70-C2B90B33C826}" dt="2021-05-05T16:39:33.832" v="1509" actId="20577"/>
          <ac:spMkLst>
            <pc:docMk/>
            <pc:sldMk cId="1706013124" sldId="2076138216"/>
            <ac:spMk id="17" creationId="{00000000-0000-0000-0000-000000000000}"/>
          </ac:spMkLst>
        </pc:spChg>
      </pc:sldChg>
      <pc:sldChg chg="add del">
        <pc:chgData name="Oscar Zamora" userId="fbd221bc-bd0e-4333-9244-d5a1e790e682" providerId="ADAL" clId="{D4A6810A-7480-4A29-BD70-C2B90B33C826}" dt="2021-05-05T16:39:28.079" v="1501" actId="22"/>
        <pc:sldMkLst>
          <pc:docMk/>
          <pc:sldMk cId="3696079982" sldId="2076138216"/>
        </pc:sldMkLst>
      </pc:sldChg>
      <pc:sldChg chg="modSp add mod">
        <pc:chgData name="Oscar Zamora" userId="fbd221bc-bd0e-4333-9244-d5a1e790e682" providerId="ADAL" clId="{D4A6810A-7480-4A29-BD70-C2B90B33C826}" dt="2021-05-05T17:32:24.862" v="2010" actId="20577"/>
        <pc:sldMkLst>
          <pc:docMk/>
          <pc:sldMk cId="685568244" sldId="2076138217"/>
        </pc:sldMkLst>
        <pc:spChg chg="mod">
          <ac:chgData name="Oscar Zamora" userId="fbd221bc-bd0e-4333-9244-d5a1e790e682" providerId="ADAL" clId="{D4A6810A-7480-4A29-BD70-C2B90B33C826}" dt="2021-05-05T17:32:24.862" v="2010" actId="20577"/>
          <ac:spMkLst>
            <pc:docMk/>
            <pc:sldMk cId="685568244" sldId="2076138217"/>
            <ac:spMk id="2" creationId="{00000000-0000-0000-0000-000000000000}"/>
          </ac:spMkLst>
        </pc:spChg>
      </pc:sldChg>
      <pc:sldChg chg="modSp add mod">
        <pc:chgData name="Oscar Zamora" userId="fbd221bc-bd0e-4333-9244-d5a1e790e682" providerId="ADAL" clId="{D4A6810A-7480-4A29-BD70-C2B90B33C826}" dt="2021-05-05T17:28:40.321" v="1986" actId="20577"/>
        <pc:sldMkLst>
          <pc:docMk/>
          <pc:sldMk cId="1101900803" sldId="2076138218"/>
        </pc:sldMkLst>
        <pc:spChg chg="mod">
          <ac:chgData name="Oscar Zamora" userId="fbd221bc-bd0e-4333-9244-d5a1e790e682" providerId="ADAL" clId="{D4A6810A-7480-4A29-BD70-C2B90B33C826}" dt="2021-05-05T16:46:31.756" v="1669" actId="20577"/>
          <ac:spMkLst>
            <pc:docMk/>
            <pc:sldMk cId="1101900803" sldId="2076138218"/>
            <ac:spMk id="4" creationId="{00000000-0000-0000-0000-000000000000}"/>
          </ac:spMkLst>
        </pc:spChg>
        <pc:spChg chg="mod">
          <ac:chgData name="Oscar Zamora" userId="fbd221bc-bd0e-4333-9244-d5a1e790e682" providerId="ADAL" clId="{D4A6810A-7480-4A29-BD70-C2B90B33C826}" dt="2021-05-05T17:28:40.321" v="1986" actId="20577"/>
          <ac:spMkLst>
            <pc:docMk/>
            <pc:sldMk cId="1101900803" sldId="2076138218"/>
            <ac:spMk id="5" creationId="{00000000-0000-0000-0000-000000000000}"/>
          </ac:spMkLst>
        </pc:spChg>
        <pc:spChg chg="mod">
          <ac:chgData name="Oscar Zamora" userId="fbd221bc-bd0e-4333-9244-d5a1e790e682" providerId="ADAL" clId="{D4A6810A-7480-4A29-BD70-C2B90B33C826}" dt="2021-05-05T16:46:39.959" v="1689" actId="20577"/>
          <ac:spMkLst>
            <pc:docMk/>
            <pc:sldMk cId="1101900803" sldId="2076138218"/>
            <ac:spMk id="9" creationId="{A7E4170E-63AA-43C4-A6A1-CFD422B79A8C}"/>
          </ac:spMkLst>
        </pc:spChg>
      </pc:sldChg>
      <pc:sldChg chg="modSp add mod">
        <pc:chgData name="Oscar Zamora" userId="fbd221bc-bd0e-4333-9244-d5a1e790e682" providerId="ADAL" clId="{D4A6810A-7480-4A29-BD70-C2B90B33C826}" dt="2021-05-05T18:53:37.709" v="2105" actId="6549"/>
        <pc:sldMkLst>
          <pc:docMk/>
          <pc:sldMk cId="3242114711" sldId="2076138219"/>
        </pc:sldMkLst>
        <pc:spChg chg="mod">
          <ac:chgData name="Oscar Zamora" userId="fbd221bc-bd0e-4333-9244-d5a1e790e682" providerId="ADAL" clId="{D4A6810A-7480-4A29-BD70-C2B90B33C826}" dt="2021-05-05T18:53:37.709" v="2105" actId="6549"/>
          <ac:spMkLst>
            <pc:docMk/>
            <pc:sldMk cId="3242114711" sldId="2076138219"/>
            <ac:spMk id="6" creationId="{00000000-0000-0000-0000-000000000000}"/>
          </ac:spMkLst>
        </pc:spChg>
        <pc:spChg chg="mod">
          <ac:chgData name="Oscar Zamora" userId="fbd221bc-bd0e-4333-9244-d5a1e790e682" providerId="ADAL" clId="{D4A6810A-7480-4A29-BD70-C2B90B33C826}" dt="2021-05-05T16:47:46.516" v="1711" actId="20577"/>
          <ac:spMkLst>
            <pc:docMk/>
            <pc:sldMk cId="3242114711" sldId="2076138219"/>
            <ac:spMk id="17" creationId="{00000000-0000-0000-0000-000000000000}"/>
          </ac:spMkLst>
        </pc:spChg>
      </pc:sldChg>
      <pc:sldChg chg="modSp add mod">
        <pc:chgData name="Oscar Zamora" userId="fbd221bc-bd0e-4333-9244-d5a1e790e682" providerId="ADAL" clId="{D4A6810A-7480-4A29-BD70-C2B90B33C826}" dt="2021-05-05T23:01:40.169" v="2144" actId="20577"/>
        <pc:sldMkLst>
          <pc:docMk/>
          <pc:sldMk cId="1530565886" sldId="2076138220"/>
        </pc:sldMkLst>
        <pc:spChg chg="mod">
          <ac:chgData name="Oscar Zamora" userId="fbd221bc-bd0e-4333-9244-d5a1e790e682" providerId="ADAL" clId="{D4A6810A-7480-4A29-BD70-C2B90B33C826}" dt="2021-05-05T23:01:40.169" v="2144" actId="20577"/>
          <ac:spMkLst>
            <pc:docMk/>
            <pc:sldMk cId="1530565886" sldId="2076138220"/>
            <ac:spMk id="2" creationId="{00000000-0000-0000-0000-000000000000}"/>
          </ac:spMkLst>
        </pc:spChg>
      </pc:sldChg>
      <pc:sldChg chg="modSp add mod">
        <pc:chgData name="Oscar Zamora" userId="fbd221bc-bd0e-4333-9244-d5a1e790e682" providerId="ADAL" clId="{D4A6810A-7480-4A29-BD70-C2B90B33C826}" dt="2021-05-05T23:17:41.461" v="3068" actId="20577"/>
        <pc:sldMkLst>
          <pc:docMk/>
          <pc:sldMk cId="3047807652" sldId="2076138221"/>
        </pc:sldMkLst>
        <pc:spChg chg="mod">
          <ac:chgData name="Oscar Zamora" userId="fbd221bc-bd0e-4333-9244-d5a1e790e682" providerId="ADAL" clId="{D4A6810A-7480-4A29-BD70-C2B90B33C826}" dt="2021-05-05T23:17:41.461" v="3068" actId="20577"/>
          <ac:spMkLst>
            <pc:docMk/>
            <pc:sldMk cId="3047807652" sldId="2076138221"/>
            <ac:spMk id="6" creationId="{00000000-0000-0000-0000-000000000000}"/>
          </ac:spMkLst>
        </pc:spChg>
        <pc:spChg chg="mod">
          <ac:chgData name="Oscar Zamora" userId="fbd221bc-bd0e-4333-9244-d5a1e790e682" providerId="ADAL" clId="{D4A6810A-7480-4A29-BD70-C2B90B33C826}" dt="2021-05-05T23:01:56.862" v="2177" actId="20577"/>
          <ac:spMkLst>
            <pc:docMk/>
            <pc:sldMk cId="3047807652" sldId="2076138221"/>
            <ac:spMk id="17" creationId="{00000000-0000-0000-0000-000000000000}"/>
          </ac:spMkLst>
        </pc:spChg>
      </pc:sldChg>
      <pc:sldChg chg="delSp modSp add mod">
        <pc:chgData name="Oscar Zamora" userId="fbd221bc-bd0e-4333-9244-d5a1e790e682" providerId="ADAL" clId="{D4A6810A-7480-4A29-BD70-C2B90B33C826}" dt="2021-05-05T23:09:21.192" v="2859" actId="20577"/>
        <pc:sldMkLst>
          <pc:docMk/>
          <pc:sldMk cId="627096146" sldId="2076138222"/>
        </pc:sldMkLst>
        <pc:spChg chg="mod">
          <ac:chgData name="Oscar Zamora" userId="fbd221bc-bd0e-4333-9244-d5a1e790e682" providerId="ADAL" clId="{D4A6810A-7480-4A29-BD70-C2B90B33C826}" dt="2021-05-05T23:09:21.192" v="2859" actId="20577"/>
          <ac:spMkLst>
            <pc:docMk/>
            <pc:sldMk cId="627096146" sldId="2076138222"/>
            <ac:spMk id="4" creationId="{00000000-0000-0000-0000-000000000000}"/>
          </ac:spMkLst>
        </pc:spChg>
        <pc:spChg chg="mod">
          <ac:chgData name="Oscar Zamora" userId="fbd221bc-bd0e-4333-9244-d5a1e790e682" providerId="ADAL" clId="{D4A6810A-7480-4A29-BD70-C2B90B33C826}" dt="2021-05-05T23:07:24.538" v="2727" actId="20577"/>
          <ac:spMkLst>
            <pc:docMk/>
            <pc:sldMk cId="627096146" sldId="2076138222"/>
            <ac:spMk id="5" creationId="{00000000-0000-0000-0000-000000000000}"/>
          </ac:spMkLst>
        </pc:spChg>
        <pc:spChg chg="del">
          <ac:chgData name="Oscar Zamora" userId="fbd221bc-bd0e-4333-9244-d5a1e790e682" providerId="ADAL" clId="{D4A6810A-7480-4A29-BD70-C2B90B33C826}" dt="2021-05-05T23:05:35.832" v="2698" actId="478"/>
          <ac:spMkLst>
            <pc:docMk/>
            <pc:sldMk cId="627096146" sldId="2076138222"/>
            <ac:spMk id="6" creationId="{0E1013A8-A451-4ECD-AE8D-E2D35A42CC4A}"/>
          </ac:spMkLst>
        </pc:spChg>
        <pc:spChg chg="del mod">
          <ac:chgData name="Oscar Zamora" userId="fbd221bc-bd0e-4333-9244-d5a1e790e682" providerId="ADAL" clId="{D4A6810A-7480-4A29-BD70-C2B90B33C826}" dt="2021-05-05T23:05:43.796" v="2701" actId="478"/>
          <ac:spMkLst>
            <pc:docMk/>
            <pc:sldMk cId="627096146" sldId="2076138222"/>
            <ac:spMk id="7" creationId="{DE8B4914-3853-4E11-87C3-7D443E47AACC}"/>
          </ac:spMkLst>
        </pc:spChg>
        <pc:spChg chg="mod">
          <ac:chgData name="Oscar Zamora" userId="fbd221bc-bd0e-4333-9244-d5a1e790e682" providerId="ADAL" clId="{D4A6810A-7480-4A29-BD70-C2B90B33C826}" dt="2021-05-05T23:06:39.055" v="2724" actId="20577"/>
          <ac:spMkLst>
            <pc:docMk/>
            <pc:sldMk cId="627096146" sldId="2076138222"/>
            <ac:spMk id="9" creationId="{A7E4170E-63AA-43C4-A6A1-CFD422B79A8C}"/>
          </ac:spMkLst>
        </pc:spChg>
      </pc:sldChg>
      <pc:sldChg chg="modSp add mod">
        <pc:chgData name="Oscar Zamora" userId="fbd221bc-bd0e-4333-9244-d5a1e790e682" providerId="ADAL" clId="{D4A6810A-7480-4A29-BD70-C2B90B33C826}" dt="2021-05-05T23:09:57.680" v="2867" actId="20577"/>
        <pc:sldMkLst>
          <pc:docMk/>
          <pc:sldMk cId="3790236631" sldId="2076138223"/>
        </pc:sldMkLst>
        <pc:spChg chg="mod">
          <ac:chgData name="Oscar Zamora" userId="fbd221bc-bd0e-4333-9244-d5a1e790e682" providerId="ADAL" clId="{D4A6810A-7480-4A29-BD70-C2B90B33C826}" dt="2021-05-05T23:09:25.695" v="2860"/>
          <ac:spMkLst>
            <pc:docMk/>
            <pc:sldMk cId="3790236631" sldId="2076138223"/>
            <ac:spMk id="4" creationId="{00000000-0000-0000-0000-000000000000}"/>
          </ac:spMkLst>
        </pc:spChg>
        <pc:spChg chg="mod">
          <ac:chgData name="Oscar Zamora" userId="fbd221bc-bd0e-4333-9244-d5a1e790e682" providerId="ADAL" clId="{D4A6810A-7480-4A29-BD70-C2B90B33C826}" dt="2021-05-05T23:09:57.680" v="2867" actId="20577"/>
          <ac:spMkLst>
            <pc:docMk/>
            <pc:sldMk cId="3790236631" sldId="2076138223"/>
            <ac:spMk id="5" creationId="{00000000-0000-0000-0000-000000000000}"/>
          </ac:spMkLst>
        </pc:spChg>
      </pc:sldChg>
      <pc:sldChg chg="modSp add mod">
        <pc:chgData name="Oscar Zamora" userId="fbd221bc-bd0e-4333-9244-d5a1e790e682" providerId="ADAL" clId="{D4A6810A-7480-4A29-BD70-C2B90B33C826}" dt="2021-05-05T23:17:12.376" v="3025" actId="20577"/>
        <pc:sldMkLst>
          <pc:docMk/>
          <pc:sldMk cId="2545420012" sldId="2076138224"/>
        </pc:sldMkLst>
        <pc:spChg chg="mod">
          <ac:chgData name="Oscar Zamora" userId="fbd221bc-bd0e-4333-9244-d5a1e790e682" providerId="ADAL" clId="{D4A6810A-7480-4A29-BD70-C2B90B33C826}" dt="2021-05-05T23:11:02.520" v="2881" actId="20577"/>
          <ac:spMkLst>
            <pc:docMk/>
            <pc:sldMk cId="2545420012" sldId="2076138224"/>
            <ac:spMk id="4" creationId="{00000000-0000-0000-0000-000000000000}"/>
          </ac:spMkLst>
        </pc:spChg>
        <pc:spChg chg="mod">
          <ac:chgData name="Oscar Zamora" userId="fbd221bc-bd0e-4333-9244-d5a1e790e682" providerId="ADAL" clId="{D4A6810A-7480-4A29-BD70-C2B90B33C826}" dt="2021-05-05T23:17:12.376" v="3025" actId="20577"/>
          <ac:spMkLst>
            <pc:docMk/>
            <pc:sldMk cId="2545420012" sldId="2076138224"/>
            <ac:spMk id="5" creationId="{00000000-0000-0000-0000-000000000000}"/>
          </ac:spMkLst>
        </pc:spChg>
      </pc:sldChg>
      <pc:sldChg chg="modSp add mod">
        <pc:chgData name="Oscar Zamora" userId="fbd221bc-bd0e-4333-9244-d5a1e790e682" providerId="ADAL" clId="{D4A6810A-7480-4A29-BD70-C2B90B33C826}" dt="2021-05-05T23:14:53.926" v="2954"/>
        <pc:sldMkLst>
          <pc:docMk/>
          <pc:sldMk cId="1906572341" sldId="2076138225"/>
        </pc:sldMkLst>
        <pc:spChg chg="mod">
          <ac:chgData name="Oscar Zamora" userId="fbd221bc-bd0e-4333-9244-d5a1e790e682" providerId="ADAL" clId="{D4A6810A-7480-4A29-BD70-C2B90B33C826}" dt="2021-05-05T23:12:25.372" v="2896" actId="20577"/>
          <ac:spMkLst>
            <pc:docMk/>
            <pc:sldMk cId="1906572341" sldId="2076138225"/>
            <ac:spMk id="4" creationId="{00000000-0000-0000-0000-000000000000}"/>
          </ac:spMkLst>
        </pc:spChg>
        <pc:spChg chg="mod">
          <ac:chgData name="Oscar Zamora" userId="fbd221bc-bd0e-4333-9244-d5a1e790e682" providerId="ADAL" clId="{D4A6810A-7480-4A29-BD70-C2B90B33C826}" dt="2021-05-05T23:14:53.926" v="2954"/>
          <ac:spMkLst>
            <pc:docMk/>
            <pc:sldMk cId="1906572341" sldId="2076138225"/>
            <ac:spMk id="5" creationId="{00000000-0000-0000-0000-000000000000}"/>
          </ac:spMkLst>
        </pc:spChg>
      </pc:sldChg>
      <pc:sldChg chg="modSp add mod">
        <pc:chgData name="Oscar Zamora" userId="fbd221bc-bd0e-4333-9244-d5a1e790e682" providerId="ADAL" clId="{D4A6810A-7480-4A29-BD70-C2B90B33C826}" dt="2021-05-06T15:59:27.540" v="3751" actId="20577"/>
        <pc:sldMkLst>
          <pc:docMk/>
          <pc:sldMk cId="4163889945" sldId="2076138226"/>
        </pc:sldMkLst>
        <pc:spChg chg="mod">
          <ac:chgData name="Oscar Zamora" userId="fbd221bc-bd0e-4333-9244-d5a1e790e682" providerId="ADAL" clId="{D4A6810A-7480-4A29-BD70-C2B90B33C826}" dt="2021-05-06T15:59:27.540" v="3751" actId="20577"/>
          <ac:spMkLst>
            <pc:docMk/>
            <pc:sldMk cId="4163889945" sldId="2076138226"/>
            <ac:spMk id="2" creationId="{00000000-0000-0000-0000-000000000000}"/>
          </ac:spMkLst>
        </pc:spChg>
      </pc:sldChg>
      <pc:sldChg chg="modSp add mod">
        <pc:chgData name="Oscar Zamora" userId="fbd221bc-bd0e-4333-9244-d5a1e790e682" providerId="ADAL" clId="{D4A6810A-7480-4A29-BD70-C2B90B33C826}" dt="2021-05-06T15:59:13.380" v="3744" actId="20577"/>
        <pc:sldMkLst>
          <pc:docMk/>
          <pc:sldMk cId="1013248594" sldId="2076138227"/>
        </pc:sldMkLst>
        <pc:spChg chg="mod">
          <ac:chgData name="Oscar Zamora" userId="fbd221bc-bd0e-4333-9244-d5a1e790e682" providerId="ADAL" clId="{D4A6810A-7480-4A29-BD70-C2B90B33C826}" dt="2021-05-06T15:59:13.380" v="3744" actId="20577"/>
          <ac:spMkLst>
            <pc:docMk/>
            <pc:sldMk cId="1013248594" sldId="2076138227"/>
            <ac:spMk id="6" creationId="{00000000-0000-0000-0000-000000000000}"/>
          </ac:spMkLst>
        </pc:spChg>
        <pc:spChg chg="mod">
          <ac:chgData name="Oscar Zamora" userId="fbd221bc-bd0e-4333-9244-d5a1e790e682" providerId="ADAL" clId="{D4A6810A-7480-4A29-BD70-C2B90B33C826}" dt="2021-05-06T15:56:05.788" v="3092" actId="20577"/>
          <ac:spMkLst>
            <pc:docMk/>
            <pc:sldMk cId="1013248594" sldId="2076138227"/>
            <ac:spMk id="17" creationId="{00000000-0000-0000-0000-000000000000}"/>
          </ac:spMkLst>
        </pc:spChg>
      </pc:sldChg>
      <pc:sldChg chg="modSp add mod">
        <pc:chgData name="Oscar Zamora" userId="fbd221bc-bd0e-4333-9244-d5a1e790e682" providerId="ADAL" clId="{D4A6810A-7480-4A29-BD70-C2B90B33C826}" dt="2021-05-06T16:06:20.513" v="3949"/>
        <pc:sldMkLst>
          <pc:docMk/>
          <pc:sldMk cId="1697555808" sldId="2076138228"/>
        </pc:sldMkLst>
        <pc:spChg chg="mod">
          <ac:chgData name="Oscar Zamora" userId="fbd221bc-bd0e-4333-9244-d5a1e790e682" providerId="ADAL" clId="{D4A6810A-7480-4A29-BD70-C2B90B33C826}" dt="2021-05-06T15:59:52.904" v="3787" actId="20577"/>
          <ac:spMkLst>
            <pc:docMk/>
            <pc:sldMk cId="1697555808" sldId="2076138228"/>
            <ac:spMk id="4" creationId="{00000000-0000-0000-0000-000000000000}"/>
          </ac:spMkLst>
        </pc:spChg>
        <pc:spChg chg="mod">
          <ac:chgData name="Oscar Zamora" userId="fbd221bc-bd0e-4333-9244-d5a1e790e682" providerId="ADAL" clId="{D4A6810A-7480-4A29-BD70-C2B90B33C826}" dt="2021-05-06T16:06:20.513" v="3949"/>
          <ac:spMkLst>
            <pc:docMk/>
            <pc:sldMk cId="1697555808" sldId="2076138228"/>
            <ac:spMk id="5" creationId="{00000000-0000-0000-0000-000000000000}"/>
          </ac:spMkLst>
        </pc:spChg>
        <pc:spChg chg="mod">
          <ac:chgData name="Oscar Zamora" userId="fbd221bc-bd0e-4333-9244-d5a1e790e682" providerId="ADAL" clId="{D4A6810A-7480-4A29-BD70-C2B90B33C826}" dt="2021-05-06T16:00:32.895" v="3841" actId="20577"/>
          <ac:spMkLst>
            <pc:docMk/>
            <pc:sldMk cId="1697555808" sldId="2076138228"/>
            <ac:spMk id="9" creationId="{A7E4170E-63AA-43C4-A6A1-CFD422B79A8C}"/>
          </ac:spMkLst>
        </pc:spChg>
      </pc:sldChg>
      <pc:sldChg chg="addSp modSp add mod">
        <pc:chgData name="Oscar Zamora" userId="fbd221bc-bd0e-4333-9244-d5a1e790e682" providerId="ADAL" clId="{D4A6810A-7480-4A29-BD70-C2B90B33C826}" dt="2021-05-06T16:06:45.822" v="3951" actId="20577"/>
        <pc:sldMkLst>
          <pc:docMk/>
          <pc:sldMk cId="1347852621" sldId="2076138229"/>
        </pc:sldMkLst>
        <pc:spChg chg="mod">
          <ac:chgData name="Oscar Zamora" userId="fbd221bc-bd0e-4333-9244-d5a1e790e682" providerId="ADAL" clId="{D4A6810A-7480-4A29-BD70-C2B90B33C826}" dt="2021-05-06T16:03:39.308" v="3907" actId="20577"/>
          <ac:spMkLst>
            <pc:docMk/>
            <pc:sldMk cId="1347852621" sldId="2076138229"/>
            <ac:spMk id="5" creationId="{00000000-0000-0000-0000-000000000000}"/>
          </ac:spMkLst>
        </pc:spChg>
        <pc:spChg chg="add mod">
          <ac:chgData name="Oscar Zamora" userId="fbd221bc-bd0e-4333-9244-d5a1e790e682" providerId="ADAL" clId="{D4A6810A-7480-4A29-BD70-C2B90B33C826}" dt="2021-05-06T16:06:45.822" v="3951" actId="20577"/>
          <ac:spMkLst>
            <pc:docMk/>
            <pc:sldMk cId="1347852621" sldId="2076138229"/>
            <ac:spMk id="6" creationId="{1116B35E-BDF3-4E1A-B7B7-AB0EC161393C}"/>
          </ac:spMkLst>
        </pc:spChg>
        <pc:spChg chg="add mod">
          <ac:chgData name="Oscar Zamora" userId="fbd221bc-bd0e-4333-9244-d5a1e790e682" providerId="ADAL" clId="{D4A6810A-7480-4A29-BD70-C2B90B33C826}" dt="2021-05-06T16:04:13.253" v="3944" actId="20577"/>
          <ac:spMkLst>
            <pc:docMk/>
            <pc:sldMk cId="1347852621" sldId="2076138229"/>
            <ac:spMk id="7" creationId="{336785E7-FCB7-4375-9351-C7C4597B51BC}"/>
          </ac:spMkLst>
        </pc:spChg>
        <pc:spChg chg="mod">
          <ac:chgData name="Oscar Zamora" userId="fbd221bc-bd0e-4333-9244-d5a1e790e682" providerId="ADAL" clId="{D4A6810A-7480-4A29-BD70-C2B90B33C826}" dt="2021-05-06T16:01:55.958" v="3866" actId="20577"/>
          <ac:spMkLst>
            <pc:docMk/>
            <pc:sldMk cId="1347852621" sldId="2076138229"/>
            <ac:spMk id="9" creationId="{A7E4170E-63AA-43C4-A6A1-CFD422B79A8C}"/>
          </ac:spMkLst>
        </pc:spChg>
        <pc:picChg chg="add mod">
          <ac:chgData name="Oscar Zamora" userId="fbd221bc-bd0e-4333-9244-d5a1e790e682" providerId="ADAL" clId="{D4A6810A-7480-4A29-BD70-C2B90B33C826}" dt="2021-05-06T16:05:20.159" v="3948" actId="1076"/>
          <ac:picMkLst>
            <pc:docMk/>
            <pc:sldMk cId="1347852621" sldId="2076138229"/>
            <ac:picMk id="3" creationId="{FCEC4276-30BF-474E-8355-FA3B9ABB9977}"/>
          </ac:picMkLst>
        </pc:picChg>
      </pc:sldChg>
    </pc:docChg>
  </pc:docChgLst>
  <pc:docChgLst>
    <pc:chgData name="Oscar Zamora" userId="fbd221bc-bd0e-4333-9244-d5a1e790e682" providerId="ADAL" clId="{023D905E-28BA-465C-B68C-03694DF23386}"/>
    <pc:docChg chg="undo custSel addSld delSld modSld sldOrd modSection">
      <pc:chgData name="Oscar Zamora" userId="fbd221bc-bd0e-4333-9244-d5a1e790e682" providerId="ADAL" clId="{023D905E-28BA-465C-B68C-03694DF23386}" dt="2021-05-28T20:48:00.830" v="261"/>
      <pc:docMkLst>
        <pc:docMk/>
      </pc:docMkLst>
      <pc:sldChg chg="modSp mod">
        <pc:chgData name="Oscar Zamora" userId="fbd221bc-bd0e-4333-9244-d5a1e790e682" providerId="ADAL" clId="{023D905E-28BA-465C-B68C-03694DF23386}" dt="2021-05-27T20:23:13.005" v="4" actId="108"/>
        <pc:sldMkLst>
          <pc:docMk/>
          <pc:sldMk cId="461683398" sldId="2076138193"/>
        </pc:sldMkLst>
        <pc:spChg chg="mod">
          <ac:chgData name="Oscar Zamora" userId="fbd221bc-bd0e-4333-9244-d5a1e790e682" providerId="ADAL" clId="{023D905E-28BA-465C-B68C-03694DF23386}" dt="2021-05-27T20:23:13.005" v="4" actId="108"/>
          <ac:spMkLst>
            <pc:docMk/>
            <pc:sldMk cId="461683398" sldId="2076138193"/>
            <ac:spMk id="5" creationId="{00000000-0000-0000-0000-000000000000}"/>
          </ac:spMkLst>
        </pc:spChg>
      </pc:sldChg>
      <pc:sldChg chg="modSp mod">
        <pc:chgData name="Oscar Zamora" userId="fbd221bc-bd0e-4333-9244-d5a1e790e682" providerId="ADAL" clId="{023D905E-28BA-465C-B68C-03694DF23386}" dt="2021-05-28T20:40:56.733" v="232" actId="113"/>
        <pc:sldMkLst>
          <pc:docMk/>
          <pc:sldMk cId="1697555808" sldId="2076138228"/>
        </pc:sldMkLst>
        <pc:spChg chg="mod">
          <ac:chgData name="Oscar Zamora" userId="fbd221bc-bd0e-4333-9244-d5a1e790e682" providerId="ADAL" clId="{023D905E-28BA-465C-B68C-03694DF23386}" dt="2021-05-28T20:37:24.301" v="12" actId="20577"/>
          <ac:spMkLst>
            <pc:docMk/>
            <pc:sldMk cId="1697555808" sldId="2076138228"/>
            <ac:spMk id="4" creationId="{00000000-0000-0000-0000-000000000000}"/>
          </ac:spMkLst>
        </pc:spChg>
        <pc:spChg chg="mod">
          <ac:chgData name="Oscar Zamora" userId="fbd221bc-bd0e-4333-9244-d5a1e790e682" providerId="ADAL" clId="{023D905E-28BA-465C-B68C-03694DF23386}" dt="2021-05-28T20:40:56.733" v="232" actId="113"/>
          <ac:spMkLst>
            <pc:docMk/>
            <pc:sldMk cId="1697555808" sldId="2076138228"/>
            <ac:spMk id="5" creationId="{00000000-0000-0000-0000-000000000000}"/>
          </ac:spMkLst>
        </pc:spChg>
        <pc:spChg chg="mod">
          <ac:chgData name="Oscar Zamora" userId="fbd221bc-bd0e-4333-9244-d5a1e790e682" providerId="ADAL" clId="{023D905E-28BA-465C-B68C-03694DF23386}" dt="2021-05-28T20:37:42.411" v="40" actId="20577"/>
          <ac:spMkLst>
            <pc:docMk/>
            <pc:sldMk cId="1697555808" sldId="2076138228"/>
            <ac:spMk id="9" creationId="{A7E4170E-63AA-43C4-A6A1-CFD422B79A8C}"/>
          </ac:spMkLst>
        </pc:spChg>
      </pc:sldChg>
      <pc:sldChg chg="addSp delSp modSp mod ord">
        <pc:chgData name="Oscar Zamora" userId="fbd221bc-bd0e-4333-9244-d5a1e790e682" providerId="ADAL" clId="{023D905E-28BA-465C-B68C-03694DF23386}" dt="2021-05-28T20:48:00.830" v="261"/>
        <pc:sldMkLst>
          <pc:docMk/>
          <pc:sldMk cId="1347852621" sldId="2076138229"/>
        </pc:sldMkLst>
        <pc:spChg chg="mod">
          <ac:chgData name="Oscar Zamora" userId="fbd221bc-bd0e-4333-9244-d5a1e790e682" providerId="ADAL" clId="{023D905E-28BA-465C-B68C-03694DF23386}" dt="2021-05-28T20:48:00.830" v="261"/>
          <ac:spMkLst>
            <pc:docMk/>
            <pc:sldMk cId="1347852621" sldId="2076138229"/>
            <ac:spMk id="4" creationId="{00000000-0000-0000-0000-000000000000}"/>
          </ac:spMkLst>
        </pc:spChg>
        <pc:picChg chg="del">
          <ac:chgData name="Oscar Zamora" userId="fbd221bc-bd0e-4333-9244-d5a1e790e682" providerId="ADAL" clId="{023D905E-28BA-465C-B68C-03694DF23386}" dt="2021-05-28T20:42:12.610" v="237" actId="478"/>
          <ac:picMkLst>
            <pc:docMk/>
            <pc:sldMk cId="1347852621" sldId="2076138229"/>
            <ac:picMk id="3" creationId="{FCEC4276-30BF-474E-8355-FA3B9ABB9977}"/>
          </ac:picMkLst>
        </pc:picChg>
        <pc:picChg chg="add del mod">
          <ac:chgData name="Oscar Zamora" userId="fbd221bc-bd0e-4333-9244-d5a1e790e682" providerId="ADAL" clId="{023D905E-28BA-465C-B68C-03694DF23386}" dt="2021-05-28T20:42:44.067" v="245" actId="478"/>
          <ac:picMkLst>
            <pc:docMk/>
            <pc:sldMk cId="1347852621" sldId="2076138229"/>
            <ac:picMk id="8" creationId="{EC10D463-FBD7-4490-9F8B-64BE1DAE23B0}"/>
          </ac:picMkLst>
        </pc:picChg>
        <pc:picChg chg="add del mod">
          <ac:chgData name="Oscar Zamora" userId="fbd221bc-bd0e-4333-9244-d5a1e790e682" providerId="ADAL" clId="{023D905E-28BA-465C-B68C-03694DF23386}" dt="2021-05-28T20:44:43.932" v="251" actId="478"/>
          <ac:picMkLst>
            <pc:docMk/>
            <pc:sldMk cId="1347852621" sldId="2076138229"/>
            <ac:picMk id="11" creationId="{40272913-B8CB-442D-9DE2-E02C3BD73072}"/>
          </ac:picMkLst>
        </pc:picChg>
        <pc:picChg chg="add del mod">
          <ac:chgData name="Oscar Zamora" userId="fbd221bc-bd0e-4333-9244-d5a1e790e682" providerId="ADAL" clId="{023D905E-28BA-465C-B68C-03694DF23386}" dt="2021-05-28T20:45:11.533" v="258" actId="478"/>
          <ac:picMkLst>
            <pc:docMk/>
            <pc:sldMk cId="1347852621" sldId="2076138229"/>
            <ac:picMk id="13" creationId="{6FCAF948-2F2B-4D36-9EF6-7EAB84EF1F34}"/>
          </ac:picMkLst>
        </pc:picChg>
        <pc:picChg chg="add mod">
          <ac:chgData name="Oscar Zamora" userId="fbd221bc-bd0e-4333-9244-d5a1e790e682" providerId="ADAL" clId="{023D905E-28BA-465C-B68C-03694DF23386}" dt="2021-05-28T20:45:16.415" v="260" actId="1076"/>
          <ac:picMkLst>
            <pc:docMk/>
            <pc:sldMk cId="1347852621" sldId="2076138229"/>
            <ac:picMk id="15" creationId="{F4E0E91F-A18B-4A90-89A9-9EB4D50C24D0}"/>
          </ac:picMkLst>
        </pc:picChg>
      </pc:sldChg>
      <pc:sldChg chg="modSp mod">
        <pc:chgData name="Oscar Zamora" userId="fbd221bc-bd0e-4333-9244-d5a1e790e682" providerId="ADAL" clId="{023D905E-28BA-465C-B68C-03694DF23386}" dt="2021-05-27T20:23:17.398" v="5" actId="108"/>
        <pc:sldMkLst>
          <pc:docMk/>
          <pc:sldMk cId="2866296288" sldId="2076138230"/>
        </pc:sldMkLst>
        <pc:spChg chg="mod">
          <ac:chgData name="Oscar Zamora" userId="fbd221bc-bd0e-4333-9244-d5a1e790e682" providerId="ADAL" clId="{023D905E-28BA-465C-B68C-03694DF23386}" dt="2021-05-27T20:23:17.398" v="5" actId="108"/>
          <ac:spMkLst>
            <pc:docMk/>
            <pc:sldMk cId="2866296288" sldId="2076138230"/>
            <ac:spMk id="5" creationId="{00000000-0000-0000-0000-000000000000}"/>
          </ac:spMkLst>
        </pc:spChg>
      </pc:sldChg>
      <pc:sldChg chg="modSp add mod">
        <pc:chgData name="Oscar Zamora" userId="fbd221bc-bd0e-4333-9244-d5a1e790e682" providerId="ADAL" clId="{023D905E-28BA-465C-B68C-03694DF23386}" dt="2021-05-28T20:41:22.154" v="236" actId="14100"/>
        <pc:sldMkLst>
          <pc:docMk/>
          <pc:sldMk cId="2283211393" sldId="2076138231"/>
        </pc:sldMkLst>
        <pc:spChg chg="mod">
          <ac:chgData name="Oscar Zamora" userId="fbd221bc-bd0e-4333-9244-d5a1e790e682" providerId="ADAL" clId="{023D905E-28BA-465C-B68C-03694DF23386}" dt="2021-05-28T20:41:22.154" v="236" actId="14100"/>
          <ac:spMkLst>
            <pc:docMk/>
            <pc:sldMk cId="2283211393" sldId="2076138231"/>
            <ac:spMk id="5" creationId="{00000000-0000-0000-0000-000000000000}"/>
          </ac:spMkLst>
        </pc:spChg>
        <pc:spChg chg="mod">
          <ac:chgData name="Oscar Zamora" userId="fbd221bc-bd0e-4333-9244-d5a1e790e682" providerId="ADAL" clId="{023D905E-28BA-465C-B68C-03694DF23386}" dt="2021-05-28T20:39:59.786" v="225" actId="20577"/>
          <ac:spMkLst>
            <pc:docMk/>
            <pc:sldMk cId="2283211393" sldId="2076138231"/>
            <ac:spMk id="9" creationId="{A7E4170E-63AA-43C4-A6A1-CFD422B79A8C}"/>
          </ac:spMkLst>
        </pc:spChg>
      </pc:sldChg>
      <pc:sldChg chg="add del">
        <pc:chgData name="Oscar Zamora" userId="fbd221bc-bd0e-4333-9244-d5a1e790e682" providerId="ADAL" clId="{023D905E-28BA-465C-B68C-03694DF23386}" dt="2021-05-28T20:40:13.505" v="227" actId="22"/>
        <pc:sldMkLst>
          <pc:docMk/>
          <pc:sldMk cId="1046609824" sldId="2076138232"/>
        </pc:sldMkLst>
      </pc:sldChg>
      <pc:sldChg chg="add del">
        <pc:chgData name="Oscar Zamora" userId="fbd221bc-bd0e-4333-9244-d5a1e790e682" providerId="ADAL" clId="{023D905E-28BA-465C-B68C-03694DF23386}" dt="2021-05-28T20:40:45.407" v="230" actId="47"/>
        <pc:sldMkLst>
          <pc:docMk/>
          <pc:sldMk cId="1945035956" sldId="2076138232"/>
        </pc:sldMkLst>
      </pc:sldChg>
      <pc:sldChg chg="modSp add ord">
        <pc:chgData name="Oscar Zamora" userId="fbd221bc-bd0e-4333-9244-d5a1e790e682" providerId="ADAL" clId="{023D905E-28BA-465C-B68C-03694DF23386}" dt="2021-05-28T20:48:00.830" v="261"/>
        <pc:sldMkLst>
          <pc:docMk/>
          <pc:sldMk cId="3239525418" sldId="2076138232"/>
        </pc:sldMkLst>
        <pc:spChg chg="mod">
          <ac:chgData name="Oscar Zamora" userId="fbd221bc-bd0e-4333-9244-d5a1e790e682" providerId="ADAL" clId="{023D905E-28BA-465C-B68C-03694DF23386}" dt="2021-05-28T20:48:00.830" v="261"/>
          <ac:spMkLst>
            <pc:docMk/>
            <pc:sldMk cId="3239525418" sldId="2076138232"/>
            <ac:spMk id="4" creationId="{00000000-0000-0000-0000-000000000000}"/>
          </ac:spMkLst>
        </pc:spChg>
      </pc:sldChg>
    </pc:docChg>
  </pc:docChgLst>
  <pc:docChgLst>
    <pc:chgData name="Andy Isley" userId="S::charis@microsoft.com::86fc7312-e160-49fa-b241-408c12ce0f7b" providerId="AD" clId="Web-{1FF7C49F-50F5-0000-D565-A7FB5E80294B}"/>
    <pc:docChg chg="modSld">
      <pc:chgData name="Andy Isley" userId="S::charis@microsoft.com::86fc7312-e160-49fa-b241-408c12ce0f7b" providerId="AD" clId="Web-{1FF7C49F-50F5-0000-D565-A7FB5E80294B}" dt="2021-05-05T16:37:15.527" v="51" actId="20577"/>
      <pc:docMkLst>
        <pc:docMk/>
      </pc:docMkLst>
      <pc:sldChg chg="modSp">
        <pc:chgData name="Andy Isley" userId="S::charis@microsoft.com::86fc7312-e160-49fa-b241-408c12ce0f7b" providerId="AD" clId="Web-{1FF7C49F-50F5-0000-D565-A7FB5E80294B}" dt="2021-05-05T16:37:15.527" v="51" actId="20577"/>
        <pc:sldMkLst>
          <pc:docMk/>
          <pc:sldMk cId="3957722359" sldId="1660"/>
        </pc:sldMkLst>
        <pc:spChg chg="mod">
          <ac:chgData name="Andy Isley" userId="S::charis@microsoft.com::86fc7312-e160-49fa-b241-408c12ce0f7b" providerId="AD" clId="Web-{1FF7C49F-50F5-0000-D565-A7FB5E80294B}" dt="2021-05-05T16:37:15.527" v="51" actId="20577"/>
          <ac:spMkLst>
            <pc:docMk/>
            <pc:sldMk cId="3957722359" sldId="1660"/>
            <ac:spMk id="6" creationId="{00000000-0000-0000-0000-000000000000}"/>
          </ac:spMkLst>
        </pc:spChg>
      </pc:sldChg>
    </pc:docChg>
  </pc:docChgLst>
  <pc:docChgLst>
    <pc:chgData name="Andy Isley" userId="S::charis@microsoft.com::86fc7312-e160-49fa-b241-408c12ce0f7b" providerId="AD" clId="Web-{E6BD55E2-311D-E5D4-CD86-96115DB31DD8}"/>
    <pc:docChg chg="mod modSld">
      <pc:chgData name="Andy Isley" userId="S::charis@microsoft.com::86fc7312-e160-49fa-b241-408c12ce0f7b" providerId="AD" clId="Web-{E6BD55E2-311D-E5D4-CD86-96115DB31DD8}" dt="2021-05-05T16:56:49.902" v="10"/>
      <pc:docMkLst>
        <pc:docMk/>
      </pc:docMkLst>
      <pc:sldChg chg="modSp addCm">
        <pc:chgData name="Andy Isley" userId="S::charis@microsoft.com::86fc7312-e160-49fa-b241-408c12ce0f7b" providerId="AD" clId="Web-{E6BD55E2-311D-E5D4-CD86-96115DB31DD8}" dt="2021-05-05T16:56:49.902" v="10"/>
        <pc:sldMkLst>
          <pc:docMk/>
          <pc:sldMk cId="3957722359" sldId="1660"/>
        </pc:sldMkLst>
        <pc:spChg chg="mod">
          <ac:chgData name="Andy Isley" userId="S::charis@microsoft.com::86fc7312-e160-49fa-b241-408c12ce0f7b" providerId="AD" clId="Web-{E6BD55E2-311D-E5D4-CD86-96115DB31DD8}" dt="2021-05-05T16:54:37.883" v="8" actId="20577"/>
          <ac:spMkLst>
            <pc:docMk/>
            <pc:sldMk cId="3957722359" sldId="1660"/>
            <ac:spMk id="6" creationId="{00000000-0000-0000-0000-000000000000}"/>
          </ac:spMkLst>
        </pc:spChg>
      </pc:sldChg>
    </pc:docChg>
  </pc:docChgLst>
  <pc:docChgLst>
    <pc:chgData name="Oscar Zamora" userId="fbd221bc-bd0e-4333-9244-d5a1e790e682" providerId="ADAL" clId="{18B09620-35C5-4777-9500-C81FD2F41EC7}"/>
    <pc:docChg chg="undo redo custSel addSld delSld modSld sldOrd modSection">
      <pc:chgData name="Oscar Zamora" userId="fbd221bc-bd0e-4333-9244-d5a1e790e682" providerId="ADAL" clId="{18B09620-35C5-4777-9500-C81FD2F41EC7}" dt="2021-05-05T15:34:52.307" v="1861" actId="15"/>
      <pc:docMkLst>
        <pc:docMk/>
      </pc:docMkLst>
      <pc:sldChg chg="del">
        <pc:chgData name="Oscar Zamora" userId="fbd221bc-bd0e-4333-9244-d5a1e790e682" providerId="ADAL" clId="{18B09620-35C5-4777-9500-C81FD2F41EC7}" dt="2021-05-05T15:31:52.442" v="1694" actId="47"/>
        <pc:sldMkLst>
          <pc:docMk/>
          <pc:sldMk cId="1811665972" sldId="1524"/>
        </pc:sldMkLst>
      </pc:sldChg>
      <pc:sldChg chg="del">
        <pc:chgData name="Oscar Zamora" userId="fbd221bc-bd0e-4333-9244-d5a1e790e682" providerId="ADAL" clId="{18B09620-35C5-4777-9500-C81FD2F41EC7}" dt="2021-05-05T15:31:52.442" v="1694" actId="47"/>
        <pc:sldMkLst>
          <pc:docMk/>
          <pc:sldMk cId="203203085" sldId="1527"/>
        </pc:sldMkLst>
      </pc:sldChg>
      <pc:sldChg chg="del">
        <pc:chgData name="Oscar Zamora" userId="fbd221bc-bd0e-4333-9244-d5a1e790e682" providerId="ADAL" clId="{18B09620-35C5-4777-9500-C81FD2F41EC7}" dt="2021-05-05T15:31:52.442" v="1694" actId="47"/>
        <pc:sldMkLst>
          <pc:docMk/>
          <pc:sldMk cId="3249496989" sldId="1529"/>
        </pc:sldMkLst>
      </pc:sldChg>
      <pc:sldChg chg="del">
        <pc:chgData name="Oscar Zamora" userId="fbd221bc-bd0e-4333-9244-d5a1e790e682" providerId="ADAL" clId="{18B09620-35C5-4777-9500-C81FD2F41EC7}" dt="2021-05-05T15:31:52.442" v="1694" actId="47"/>
        <pc:sldMkLst>
          <pc:docMk/>
          <pc:sldMk cId="1789865309" sldId="1531"/>
        </pc:sldMkLst>
      </pc:sldChg>
      <pc:sldChg chg="modSp mod ord">
        <pc:chgData name="Oscar Zamora" userId="fbd221bc-bd0e-4333-9244-d5a1e790e682" providerId="ADAL" clId="{18B09620-35C5-4777-9500-C81FD2F41EC7}" dt="2021-05-05T15:13:48.489" v="1085" actId="207"/>
        <pc:sldMkLst>
          <pc:docMk/>
          <pc:sldMk cId="3957722359" sldId="1660"/>
        </pc:sldMkLst>
        <pc:spChg chg="mod">
          <ac:chgData name="Oscar Zamora" userId="fbd221bc-bd0e-4333-9244-d5a1e790e682" providerId="ADAL" clId="{18B09620-35C5-4777-9500-C81FD2F41EC7}" dt="2021-05-05T15:13:48.489" v="1085" actId="207"/>
          <ac:spMkLst>
            <pc:docMk/>
            <pc:sldMk cId="3957722359" sldId="1660"/>
            <ac:spMk id="6" creationId="{00000000-0000-0000-0000-000000000000}"/>
          </ac:spMkLst>
        </pc:spChg>
        <pc:spChg chg="mod">
          <ac:chgData name="Oscar Zamora" userId="fbd221bc-bd0e-4333-9244-d5a1e790e682" providerId="ADAL" clId="{18B09620-35C5-4777-9500-C81FD2F41EC7}" dt="2021-05-05T14:41:24.263" v="963" actId="20577"/>
          <ac:spMkLst>
            <pc:docMk/>
            <pc:sldMk cId="3957722359" sldId="1660"/>
            <ac:spMk id="17" creationId="{00000000-0000-0000-0000-000000000000}"/>
          </ac:spMkLst>
        </pc:spChg>
      </pc:sldChg>
      <pc:sldChg chg="del">
        <pc:chgData name="Oscar Zamora" userId="fbd221bc-bd0e-4333-9244-d5a1e790e682" providerId="ADAL" clId="{18B09620-35C5-4777-9500-C81FD2F41EC7}" dt="2021-05-05T15:31:52.442" v="1694" actId="47"/>
        <pc:sldMkLst>
          <pc:docMk/>
          <pc:sldMk cId="1793706927" sldId="1670"/>
        </pc:sldMkLst>
      </pc:sldChg>
      <pc:sldChg chg="del">
        <pc:chgData name="Oscar Zamora" userId="fbd221bc-bd0e-4333-9244-d5a1e790e682" providerId="ADAL" clId="{18B09620-35C5-4777-9500-C81FD2F41EC7}" dt="2021-05-05T15:31:52.442" v="1694" actId="47"/>
        <pc:sldMkLst>
          <pc:docMk/>
          <pc:sldMk cId="1490695021" sldId="1716"/>
        </pc:sldMkLst>
      </pc:sldChg>
      <pc:sldChg chg="del">
        <pc:chgData name="Oscar Zamora" userId="fbd221bc-bd0e-4333-9244-d5a1e790e682" providerId="ADAL" clId="{18B09620-35C5-4777-9500-C81FD2F41EC7}" dt="2021-05-05T15:31:52.442" v="1694" actId="47"/>
        <pc:sldMkLst>
          <pc:docMk/>
          <pc:sldMk cId="737538867" sldId="1804"/>
        </pc:sldMkLst>
      </pc:sldChg>
      <pc:sldChg chg="del">
        <pc:chgData name="Oscar Zamora" userId="fbd221bc-bd0e-4333-9244-d5a1e790e682" providerId="ADAL" clId="{18B09620-35C5-4777-9500-C81FD2F41EC7}" dt="2021-05-05T15:31:52.442" v="1694" actId="47"/>
        <pc:sldMkLst>
          <pc:docMk/>
          <pc:sldMk cId="4107298689" sldId="1941"/>
        </pc:sldMkLst>
      </pc:sldChg>
      <pc:sldChg chg="del">
        <pc:chgData name="Oscar Zamora" userId="fbd221bc-bd0e-4333-9244-d5a1e790e682" providerId="ADAL" clId="{18B09620-35C5-4777-9500-C81FD2F41EC7}" dt="2021-05-05T15:31:52.442" v="1694" actId="47"/>
        <pc:sldMkLst>
          <pc:docMk/>
          <pc:sldMk cId="673758937" sldId="1994"/>
        </pc:sldMkLst>
      </pc:sldChg>
      <pc:sldChg chg="del">
        <pc:chgData name="Oscar Zamora" userId="fbd221bc-bd0e-4333-9244-d5a1e790e682" providerId="ADAL" clId="{18B09620-35C5-4777-9500-C81FD2F41EC7}" dt="2021-05-05T15:31:52.442" v="1694" actId="47"/>
        <pc:sldMkLst>
          <pc:docMk/>
          <pc:sldMk cId="458529531" sldId="1995"/>
        </pc:sldMkLst>
      </pc:sldChg>
      <pc:sldChg chg="del">
        <pc:chgData name="Oscar Zamora" userId="fbd221bc-bd0e-4333-9244-d5a1e790e682" providerId="ADAL" clId="{18B09620-35C5-4777-9500-C81FD2F41EC7}" dt="2021-05-05T15:31:52.442" v="1694" actId="47"/>
        <pc:sldMkLst>
          <pc:docMk/>
          <pc:sldMk cId="1291011522" sldId="2042"/>
        </pc:sldMkLst>
      </pc:sldChg>
      <pc:sldChg chg="del">
        <pc:chgData name="Oscar Zamora" userId="fbd221bc-bd0e-4333-9244-d5a1e790e682" providerId="ADAL" clId="{18B09620-35C5-4777-9500-C81FD2F41EC7}" dt="2021-05-05T15:31:52.442" v="1694" actId="47"/>
        <pc:sldMkLst>
          <pc:docMk/>
          <pc:sldMk cId="1122963436" sldId="2046"/>
        </pc:sldMkLst>
      </pc:sldChg>
      <pc:sldChg chg="modSp mod">
        <pc:chgData name="Oscar Zamora" userId="fbd221bc-bd0e-4333-9244-d5a1e790e682" providerId="ADAL" clId="{18B09620-35C5-4777-9500-C81FD2F41EC7}" dt="2021-05-05T15:19:37.774" v="1164"/>
        <pc:sldMkLst>
          <pc:docMk/>
          <pc:sldMk cId="4178565498" sldId="2051"/>
        </pc:sldMkLst>
        <pc:spChg chg="mod">
          <ac:chgData name="Oscar Zamora" userId="fbd221bc-bd0e-4333-9244-d5a1e790e682" providerId="ADAL" clId="{18B09620-35C5-4777-9500-C81FD2F41EC7}" dt="2021-05-05T15:19:37.774" v="1164"/>
          <ac:spMkLst>
            <pc:docMk/>
            <pc:sldMk cId="4178565498" sldId="2051"/>
            <ac:spMk id="7" creationId="{61F6BD0B-C4D8-42DE-A3A7-50D8219CE639}"/>
          </ac:spMkLst>
        </pc:spChg>
      </pc:sldChg>
      <pc:sldChg chg="del">
        <pc:chgData name="Oscar Zamora" userId="fbd221bc-bd0e-4333-9244-d5a1e790e682" providerId="ADAL" clId="{18B09620-35C5-4777-9500-C81FD2F41EC7}" dt="2021-05-05T15:31:52.442" v="1694" actId="47"/>
        <pc:sldMkLst>
          <pc:docMk/>
          <pc:sldMk cId="42370148" sldId="2076137992"/>
        </pc:sldMkLst>
      </pc:sldChg>
      <pc:sldChg chg="del">
        <pc:chgData name="Oscar Zamora" userId="fbd221bc-bd0e-4333-9244-d5a1e790e682" providerId="ADAL" clId="{18B09620-35C5-4777-9500-C81FD2F41EC7}" dt="2021-05-05T15:31:52.442" v="1694" actId="47"/>
        <pc:sldMkLst>
          <pc:docMk/>
          <pc:sldMk cId="510793352" sldId="2076137993"/>
        </pc:sldMkLst>
      </pc:sldChg>
      <pc:sldChg chg="del">
        <pc:chgData name="Oscar Zamora" userId="fbd221bc-bd0e-4333-9244-d5a1e790e682" providerId="ADAL" clId="{18B09620-35C5-4777-9500-C81FD2F41EC7}" dt="2021-05-05T15:31:52.442" v="1694" actId="47"/>
        <pc:sldMkLst>
          <pc:docMk/>
          <pc:sldMk cId="2893538141" sldId="2076137994"/>
        </pc:sldMkLst>
      </pc:sldChg>
      <pc:sldChg chg="del">
        <pc:chgData name="Oscar Zamora" userId="fbd221bc-bd0e-4333-9244-d5a1e790e682" providerId="ADAL" clId="{18B09620-35C5-4777-9500-C81FD2F41EC7}" dt="2021-05-05T15:31:52.442" v="1694" actId="47"/>
        <pc:sldMkLst>
          <pc:docMk/>
          <pc:sldMk cId="3210331491" sldId="2076138002"/>
        </pc:sldMkLst>
      </pc:sldChg>
      <pc:sldChg chg="del">
        <pc:chgData name="Oscar Zamora" userId="fbd221bc-bd0e-4333-9244-d5a1e790e682" providerId="ADAL" clId="{18B09620-35C5-4777-9500-C81FD2F41EC7}" dt="2021-05-05T15:31:52.442" v="1694" actId="47"/>
        <pc:sldMkLst>
          <pc:docMk/>
          <pc:sldMk cId="1787353190" sldId="2076138105"/>
        </pc:sldMkLst>
      </pc:sldChg>
      <pc:sldChg chg="del">
        <pc:chgData name="Oscar Zamora" userId="fbd221bc-bd0e-4333-9244-d5a1e790e682" providerId="ADAL" clId="{18B09620-35C5-4777-9500-C81FD2F41EC7}" dt="2021-05-05T15:31:52.442" v="1694" actId="47"/>
        <pc:sldMkLst>
          <pc:docMk/>
          <pc:sldMk cId="4269075036" sldId="2076138187"/>
        </pc:sldMkLst>
      </pc:sldChg>
      <pc:sldChg chg="del">
        <pc:chgData name="Oscar Zamora" userId="fbd221bc-bd0e-4333-9244-d5a1e790e682" providerId="ADAL" clId="{18B09620-35C5-4777-9500-C81FD2F41EC7}" dt="2021-05-05T15:31:52.442" v="1694" actId="47"/>
        <pc:sldMkLst>
          <pc:docMk/>
          <pc:sldMk cId="1237815889" sldId="2076138188"/>
        </pc:sldMkLst>
      </pc:sldChg>
      <pc:sldChg chg="del">
        <pc:chgData name="Oscar Zamora" userId="fbd221bc-bd0e-4333-9244-d5a1e790e682" providerId="ADAL" clId="{18B09620-35C5-4777-9500-C81FD2F41EC7}" dt="2021-05-05T15:31:52.442" v="1694" actId="47"/>
        <pc:sldMkLst>
          <pc:docMk/>
          <pc:sldMk cId="2334745238" sldId="2076138189"/>
        </pc:sldMkLst>
      </pc:sldChg>
      <pc:sldChg chg="del">
        <pc:chgData name="Oscar Zamora" userId="fbd221bc-bd0e-4333-9244-d5a1e790e682" providerId="ADAL" clId="{18B09620-35C5-4777-9500-C81FD2F41EC7}" dt="2021-05-05T15:31:52.442" v="1694" actId="47"/>
        <pc:sldMkLst>
          <pc:docMk/>
          <pc:sldMk cId="2371544170" sldId="2076138190"/>
        </pc:sldMkLst>
      </pc:sldChg>
      <pc:sldChg chg="del">
        <pc:chgData name="Oscar Zamora" userId="fbd221bc-bd0e-4333-9244-d5a1e790e682" providerId="ADAL" clId="{18B09620-35C5-4777-9500-C81FD2F41EC7}" dt="2021-05-05T15:31:52.442" v="1694" actId="47"/>
        <pc:sldMkLst>
          <pc:docMk/>
          <pc:sldMk cId="4221164921" sldId="2076138191"/>
        </pc:sldMkLst>
      </pc:sldChg>
      <pc:sldChg chg="del">
        <pc:chgData name="Oscar Zamora" userId="fbd221bc-bd0e-4333-9244-d5a1e790e682" providerId="ADAL" clId="{18B09620-35C5-4777-9500-C81FD2F41EC7}" dt="2021-05-05T15:31:52.442" v="1694" actId="47"/>
        <pc:sldMkLst>
          <pc:docMk/>
          <pc:sldMk cId="1793615826" sldId="2076138192"/>
        </pc:sldMkLst>
      </pc:sldChg>
      <pc:sldChg chg="modSp add mod">
        <pc:chgData name="Oscar Zamora" userId="fbd221bc-bd0e-4333-9244-d5a1e790e682" providerId="ADAL" clId="{18B09620-35C5-4777-9500-C81FD2F41EC7}" dt="2021-05-05T14:28:46.954" v="628" actId="20577"/>
        <pc:sldMkLst>
          <pc:docMk/>
          <pc:sldMk cId="461683398" sldId="2076138193"/>
        </pc:sldMkLst>
        <pc:spChg chg="mod">
          <ac:chgData name="Oscar Zamora" userId="fbd221bc-bd0e-4333-9244-d5a1e790e682" providerId="ADAL" clId="{18B09620-35C5-4777-9500-C81FD2F41EC7}" dt="2021-05-05T14:22:30.926" v="297" actId="6549"/>
          <ac:spMkLst>
            <pc:docMk/>
            <pc:sldMk cId="461683398" sldId="2076138193"/>
            <ac:spMk id="4" creationId="{00000000-0000-0000-0000-000000000000}"/>
          </ac:spMkLst>
        </pc:spChg>
        <pc:spChg chg="mod">
          <ac:chgData name="Oscar Zamora" userId="fbd221bc-bd0e-4333-9244-d5a1e790e682" providerId="ADAL" clId="{18B09620-35C5-4777-9500-C81FD2F41EC7}" dt="2021-05-05T14:24:46.690" v="348" actId="20577"/>
          <ac:spMkLst>
            <pc:docMk/>
            <pc:sldMk cId="461683398" sldId="2076138193"/>
            <ac:spMk id="5" creationId="{00000000-0000-0000-0000-000000000000}"/>
          </ac:spMkLst>
        </pc:spChg>
        <pc:spChg chg="mod">
          <ac:chgData name="Oscar Zamora" userId="fbd221bc-bd0e-4333-9244-d5a1e790e682" providerId="ADAL" clId="{18B09620-35C5-4777-9500-C81FD2F41EC7}" dt="2021-05-05T14:28:46.954" v="628" actId="20577"/>
          <ac:spMkLst>
            <pc:docMk/>
            <pc:sldMk cId="461683398" sldId="2076138193"/>
            <ac:spMk id="9" creationId="{A7E4170E-63AA-43C4-A6A1-CFD422B79A8C}"/>
          </ac:spMkLst>
        </pc:spChg>
      </pc:sldChg>
      <pc:sldChg chg="modSp add mod">
        <pc:chgData name="Oscar Zamora" userId="fbd221bc-bd0e-4333-9244-d5a1e790e682" providerId="ADAL" clId="{18B09620-35C5-4777-9500-C81FD2F41EC7}" dt="2021-05-05T14:26:41.849" v="458" actId="20577"/>
        <pc:sldMkLst>
          <pc:docMk/>
          <pc:sldMk cId="2970011646" sldId="2076138194"/>
        </pc:sldMkLst>
        <pc:spChg chg="mod">
          <ac:chgData name="Oscar Zamora" userId="fbd221bc-bd0e-4333-9244-d5a1e790e682" providerId="ADAL" clId="{18B09620-35C5-4777-9500-C81FD2F41EC7}" dt="2021-05-05T14:26:41.849" v="458" actId="20577"/>
          <ac:spMkLst>
            <pc:docMk/>
            <pc:sldMk cId="2970011646" sldId="2076138194"/>
            <ac:spMk id="6" creationId="{00000000-0000-0000-0000-000000000000}"/>
          </ac:spMkLst>
        </pc:spChg>
        <pc:spChg chg="mod">
          <ac:chgData name="Oscar Zamora" userId="fbd221bc-bd0e-4333-9244-d5a1e790e682" providerId="ADAL" clId="{18B09620-35C5-4777-9500-C81FD2F41EC7}" dt="2021-05-05T14:25:32.643" v="361" actId="20577"/>
          <ac:spMkLst>
            <pc:docMk/>
            <pc:sldMk cId="2970011646" sldId="2076138194"/>
            <ac:spMk id="17" creationId="{00000000-0000-0000-0000-000000000000}"/>
          </ac:spMkLst>
        </pc:spChg>
      </pc:sldChg>
      <pc:sldChg chg="modSp add mod">
        <pc:chgData name="Oscar Zamora" userId="fbd221bc-bd0e-4333-9244-d5a1e790e682" providerId="ADAL" clId="{18B09620-35C5-4777-9500-C81FD2F41EC7}" dt="2021-05-05T14:28:15.029" v="602" actId="6549"/>
        <pc:sldMkLst>
          <pc:docMk/>
          <pc:sldMk cId="2841152841" sldId="2076138195"/>
        </pc:sldMkLst>
        <pc:spChg chg="mod">
          <ac:chgData name="Oscar Zamora" userId="fbd221bc-bd0e-4333-9244-d5a1e790e682" providerId="ADAL" clId="{18B09620-35C5-4777-9500-C81FD2F41EC7}" dt="2021-05-05T14:28:15.029" v="602" actId="6549"/>
          <ac:spMkLst>
            <pc:docMk/>
            <pc:sldMk cId="2841152841" sldId="2076138195"/>
            <ac:spMk id="6" creationId="{00000000-0000-0000-0000-000000000000}"/>
          </ac:spMkLst>
        </pc:spChg>
        <pc:spChg chg="mod">
          <ac:chgData name="Oscar Zamora" userId="fbd221bc-bd0e-4333-9244-d5a1e790e682" providerId="ADAL" clId="{18B09620-35C5-4777-9500-C81FD2F41EC7}" dt="2021-05-05T14:27:09.771" v="473" actId="20577"/>
          <ac:spMkLst>
            <pc:docMk/>
            <pc:sldMk cId="2841152841" sldId="2076138195"/>
            <ac:spMk id="17" creationId="{00000000-0000-0000-0000-000000000000}"/>
          </ac:spMkLst>
        </pc:spChg>
      </pc:sldChg>
      <pc:sldChg chg="modSp add mod">
        <pc:chgData name="Oscar Zamora" userId="fbd221bc-bd0e-4333-9244-d5a1e790e682" providerId="ADAL" clId="{18B09620-35C5-4777-9500-C81FD2F41EC7}" dt="2021-05-05T15:12:23.247" v="1051"/>
        <pc:sldMkLst>
          <pc:docMk/>
          <pc:sldMk cId="634999773" sldId="2076138196"/>
        </pc:sldMkLst>
        <pc:spChg chg="mod">
          <ac:chgData name="Oscar Zamora" userId="fbd221bc-bd0e-4333-9244-d5a1e790e682" providerId="ADAL" clId="{18B09620-35C5-4777-9500-C81FD2F41EC7}" dt="2021-05-05T14:29:04.015" v="648" actId="20577"/>
          <ac:spMkLst>
            <pc:docMk/>
            <pc:sldMk cId="634999773" sldId="2076138196"/>
            <ac:spMk id="4" creationId="{00000000-0000-0000-0000-000000000000}"/>
          </ac:spMkLst>
        </pc:spChg>
        <pc:spChg chg="mod">
          <ac:chgData name="Oscar Zamora" userId="fbd221bc-bd0e-4333-9244-d5a1e790e682" providerId="ADAL" clId="{18B09620-35C5-4777-9500-C81FD2F41EC7}" dt="2021-05-05T15:12:23.247" v="1051"/>
          <ac:spMkLst>
            <pc:docMk/>
            <pc:sldMk cId="634999773" sldId="2076138196"/>
            <ac:spMk id="5" creationId="{00000000-0000-0000-0000-000000000000}"/>
          </ac:spMkLst>
        </pc:spChg>
        <pc:spChg chg="mod">
          <ac:chgData name="Oscar Zamora" userId="fbd221bc-bd0e-4333-9244-d5a1e790e682" providerId="ADAL" clId="{18B09620-35C5-4777-9500-C81FD2F41EC7}" dt="2021-05-05T14:40:45.079" v="946" actId="20577"/>
          <ac:spMkLst>
            <pc:docMk/>
            <pc:sldMk cId="634999773" sldId="2076138196"/>
            <ac:spMk id="9" creationId="{A7E4170E-63AA-43C4-A6A1-CFD422B79A8C}"/>
          </ac:spMkLst>
        </pc:spChg>
      </pc:sldChg>
      <pc:sldChg chg="modSp add mod">
        <pc:chgData name="Oscar Zamora" userId="fbd221bc-bd0e-4333-9244-d5a1e790e682" providerId="ADAL" clId="{18B09620-35C5-4777-9500-C81FD2F41EC7}" dt="2021-05-05T15:12:29.778" v="1052" actId="1076"/>
        <pc:sldMkLst>
          <pc:docMk/>
          <pc:sldMk cId="1025683200" sldId="2076138197"/>
        </pc:sldMkLst>
        <pc:spChg chg="mod">
          <ac:chgData name="Oscar Zamora" userId="fbd221bc-bd0e-4333-9244-d5a1e790e682" providerId="ADAL" clId="{18B09620-35C5-4777-9500-C81FD2F41EC7}" dt="2021-05-05T15:12:29.778" v="1052" actId="1076"/>
          <ac:spMkLst>
            <pc:docMk/>
            <pc:sldMk cId="1025683200" sldId="2076138197"/>
            <ac:spMk id="5" creationId="{00000000-0000-0000-0000-000000000000}"/>
          </ac:spMkLst>
        </pc:spChg>
        <pc:spChg chg="mod">
          <ac:chgData name="Oscar Zamora" userId="fbd221bc-bd0e-4333-9244-d5a1e790e682" providerId="ADAL" clId="{18B09620-35C5-4777-9500-C81FD2F41EC7}" dt="2021-05-05T14:40:38.636" v="929" actId="20577"/>
          <ac:spMkLst>
            <pc:docMk/>
            <pc:sldMk cId="1025683200" sldId="2076138197"/>
            <ac:spMk id="9" creationId="{A7E4170E-63AA-43C4-A6A1-CFD422B79A8C}"/>
          </ac:spMkLst>
        </pc:spChg>
      </pc:sldChg>
      <pc:sldChg chg="modSp add mod ord">
        <pc:chgData name="Oscar Zamora" userId="fbd221bc-bd0e-4333-9244-d5a1e790e682" providerId="ADAL" clId="{18B09620-35C5-4777-9500-C81FD2F41EC7}" dt="2021-05-05T15:14:25.587" v="1104" actId="113"/>
        <pc:sldMkLst>
          <pc:docMk/>
          <pc:sldMk cId="445547035" sldId="2076138198"/>
        </pc:sldMkLst>
        <pc:spChg chg="mod">
          <ac:chgData name="Oscar Zamora" userId="fbd221bc-bd0e-4333-9244-d5a1e790e682" providerId="ADAL" clId="{18B09620-35C5-4777-9500-C81FD2F41EC7}" dt="2021-05-05T15:14:25.587" v="1104" actId="113"/>
          <ac:spMkLst>
            <pc:docMk/>
            <pc:sldMk cId="445547035" sldId="2076138198"/>
            <ac:spMk id="6" creationId="{00000000-0000-0000-0000-000000000000}"/>
          </ac:spMkLst>
        </pc:spChg>
        <pc:spChg chg="mod">
          <ac:chgData name="Oscar Zamora" userId="fbd221bc-bd0e-4333-9244-d5a1e790e682" providerId="ADAL" clId="{18B09620-35C5-4777-9500-C81FD2F41EC7}" dt="2021-05-05T14:41:42.270" v="979" actId="20577"/>
          <ac:spMkLst>
            <pc:docMk/>
            <pc:sldMk cId="445547035" sldId="2076138198"/>
            <ac:spMk id="17" creationId="{00000000-0000-0000-0000-000000000000}"/>
          </ac:spMkLst>
        </pc:spChg>
      </pc:sldChg>
      <pc:sldChg chg="modSp add mod">
        <pc:chgData name="Oscar Zamora" userId="fbd221bc-bd0e-4333-9244-d5a1e790e682" providerId="ADAL" clId="{18B09620-35C5-4777-9500-C81FD2F41EC7}" dt="2021-05-05T15:19:46.621" v="1178" actId="20577"/>
        <pc:sldMkLst>
          <pc:docMk/>
          <pc:sldMk cId="34372338" sldId="2076138199"/>
        </pc:sldMkLst>
        <pc:spChg chg="mod">
          <ac:chgData name="Oscar Zamora" userId="fbd221bc-bd0e-4333-9244-d5a1e790e682" providerId="ADAL" clId="{18B09620-35C5-4777-9500-C81FD2F41EC7}" dt="2021-05-05T15:19:46.621" v="1178" actId="20577"/>
          <ac:spMkLst>
            <pc:docMk/>
            <pc:sldMk cId="34372338" sldId="2076138199"/>
            <ac:spMk id="2" creationId="{00000000-0000-0000-0000-000000000000}"/>
          </ac:spMkLst>
        </pc:spChg>
      </pc:sldChg>
      <pc:sldChg chg="modSp add mod">
        <pc:chgData name="Oscar Zamora" userId="fbd221bc-bd0e-4333-9244-d5a1e790e682" providerId="ADAL" clId="{18B09620-35C5-4777-9500-C81FD2F41EC7}" dt="2021-05-05T15:19:59.311" v="1182"/>
        <pc:sldMkLst>
          <pc:docMk/>
          <pc:sldMk cId="3504723575" sldId="2076138200"/>
        </pc:sldMkLst>
        <pc:spChg chg="mod">
          <ac:chgData name="Oscar Zamora" userId="fbd221bc-bd0e-4333-9244-d5a1e790e682" providerId="ADAL" clId="{18B09620-35C5-4777-9500-C81FD2F41EC7}" dt="2021-05-05T15:19:59.311" v="1182"/>
          <ac:spMkLst>
            <pc:docMk/>
            <pc:sldMk cId="3504723575" sldId="2076138200"/>
            <ac:spMk id="2" creationId="{00000000-0000-0000-0000-000000000000}"/>
          </ac:spMkLst>
        </pc:spChg>
      </pc:sldChg>
      <pc:sldChg chg="modSp add mod">
        <pc:chgData name="Oscar Zamora" userId="fbd221bc-bd0e-4333-9244-d5a1e790e682" providerId="ADAL" clId="{18B09620-35C5-4777-9500-C81FD2F41EC7}" dt="2021-05-05T15:20:11.787" v="1203" actId="20577"/>
        <pc:sldMkLst>
          <pc:docMk/>
          <pc:sldMk cId="3106373639" sldId="2076138201"/>
        </pc:sldMkLst>
        <pc:spChg chg="mod">
          <ac:chgData name="Oscar Zamora" userId="fbd221bc-bd0e-4333-9244-d5a1e790e682" providerId="ADAL" clId="{18B09620-35C5-4777-9500-C81FD2F41EC7}" dt="2021-05-05T15:20:11.787" v="1203" actId="20577"/>
          <ac:spMkLst>
            <pc:docMk/>
            <pc:sldMk cId="3106373639" sldId="2076138201"/>
            <ac:spMk id="2" creationId="{00000000-0000-0000-0000-000000000000}"/>
          </ac:spMkLst>
        </pc:spChg>
      </pc:sldChg>
      <pc:sldChg chg="modSp add mod">
        <pc:chgData name="Oscar Zamora" userId="fbd221bc-bd0e-4333-9244-d5a1e790e682" providerId="ADAL" clId="{18B09620-35C5-4777-9500-C81FD2F41EC7}" dt="2021-05-05T15:20:21.720" v="1223" actId="20577"/>
        <pc:sldMkLst>
          <pc:docMk/>
          <pc:sldMk cId="3971081207" sldId="2076138202"/>
        </pc:sldMkLst>
        <pc:spChg chg="mod">
          <ac:chgData name="Oscar Zamora" userId="fbd221bc-bd0e-4333-9244-d5a1e790e682" providerId="ADAL" clId="{18B09620-35C5-4777-9500-C81FD2F41EC7}" dt="2021-05-05T15:20:21.720" v="1223" actId="20577"/>
          <ac:spMkLst>
            <pc:docMk/>
            <pc:sldMk cId="3971081207" sldId="2076138202"/>
            <ac:spMk id="2" creationId="{00000000-0000-0000-0000-000000000000}"/>
          </ac:spMkLst>
        </pc:spChg>
      </pc:sldChg>
      <pc:sldChg chg="modSp add mod">
        <pc:chgData name="Oscar Zamora" userId="fbd221bc-bd0e-4333-9244-d5a1e790e682" providerId="ADAL" clId="{18B09620-35C5-4777-9500-C81FD2F41EC7}" dt="2021-05-05T15:20:32.417" v="1238" actId="20577"/>
        <pc:sldMkLst>
          <pc:docMk/>
          <pc:sldMk cId="3720184747" sldId="2076138203"/>
        </pc:sldMkLst>
        <pc:spChg chg="mod">
          <ac:chgData name="Oscar Zamora" userId="fbd221bc-bd0e-4333-9244-d5a1e790e682" providerId="ADAL" clId="{18B09620-35C5-4777-9500-C81FD2F41EC7}" dt="2021-05-05T15:20:32.417" v="1238" actId="20577"/>
          <ac:spMkLst>
            <pc:docMk/>
            <pc:sldMk cId="3720184747" sldId="2076138203"/>
            <ac:spMk id="2" creationId="{00000000-0000-0000-0000-000000000000}"/>
          </ac:spMkLst>
        </pc:spChg>
      </pc:sldChg>
      <pc:sldChg chg="modSp add mod">
        <pc:chgData name="Oscar Zamora" userId="fbd221bc-bd0e-4333-9244-d5a1e790e682" providerId="ADAL" clId="{18B09620-35C5-4777-9500-C81FD2F41EC7}" dt="2021-05-05T15:22:32.774" v="1350" actId="6549"/>
        <pc:sldMkLst>
          <pc:docMk/>
          <pc:sldMk cId="4211312258" sldId="2076138204"/>
        </pc:sldMkLst>
        <pc:spChg chg="mod">
          <ac:chgData name="Oscar Zamora" userId="fbd221bc-bd0e-4333-9244-d5a1e790e682" providerId="ADAL" clId="{18B09620-35C5-4777-9500-C81FD2F41EC7}" dt="2021-05-05T15:22:32.774" v="1350" actId="6549"/>
          <ac:spMkLst>
            <pc:docMk/>
            <pc:sldMk cId="4211312258" sldId="2076138204"/>
            <ac:spMk id="6" creationId="{00000000-0000-0000-0000-000000000000}"/>
          </ac:spMkLst>
        </pc:spChg>
        <pc:spChg chg="mod">
          <ac:chgData name="Oscar Zamora" userId="fbd221bc-bd0e-4333-9244-d5a1e790e682" providerId="ADAL" clId="{18B09620-35C5-4777-9500-C81FD2F41EC7}" dt="2021-05-05T15:21:16.272" v="1306" actId="20577"/>
          <ac:spMkLst>
            <pc:docMk/>
            <pc:sldMk cId="4211312258" sldId="2076138204"/>
            <ac:spMk id="17" creationId="{00000000-0000-0000-0000-000000000000}"/>
          </ac:spMkLst>
        </pc:spChg>
      </pc:sldChg>
      <pc:sldChg chg="addSp delSp modSp add mod ord">
        <pc:chgData name="Oscar Zamora" userId="fbd221bc-bd0e-4333-9244-d5a1e790e682" providerId="ADAL" clId="{18B09620-35C5-4777-9500-C81FD2F41EC7}" dt="2021-05-05T15:32:25.482" v="1696"/>
        <pc:sldMkLst>
          <pc:docMk/>
          <pc:sldMk cId="2798408741" sldId="2076138205"/>
        </pc:sldMkLst>
        <pc:spChg chg="add del">
          <ac:chgData name="Oscar Zamora" userId="fbd221bc-bd0e-4333-9244-d5a1e790e682" providerId="ADAL" clId="{18B09620-35C5-4777-9500-C81FD2F41EC7}" dt="2021-05-05T15:25:37.519" v="1571" actId="22"/>
          <ac:spMkLst>
            <pc:docMk/>
            <pc:sldMk cId="2798408741" sldId="2076138205"/>
            <ac:spMk id="2" creationId="{5AC74388-51EC-4F49-BB37-B91E23CD65AC}"/>
          </ac:spMkLst>
        </pc:spChg>
        <pc:spChg chg="add mod">
          <ac:chgData name="Oscar Zamora" userId="fbd221bc-bd0e-4333-9244-d5a1e790e682" providerId="ADAL" clId="{18B09620-35C5-4777-9500-C81FD2F41EC7}" dt="2021-05-05T15:26:05.049" v="1573" actId="1076"/>
          <ac:spMkLst>
            <pc:docMk/>
            <pc:sldMk cId="2798408741" sldId="2076138205"/>
            <ac:spMk id="3" creationId="{71206F4D-D87B-4930-8409-CAD278973A6C}"/>
          </ac:spMkLst>
        </pc:spChg>
        <pc:spChg chg="add mod">
          <ac:chgData name="Oscar Zamora" userId="fbd221bc-bd0e-4333-9244-d5a1e790e682" providerId="ADAL" clId="{18B09620-35C5-4777-9500-C81FD2F41EC7}" dt="2021-05-05T15:26:05.049" v="1573" actId="1076"/>
          <ac:spMkLst>
            <pc:docMk/>
            <pc:sldMk cId="2798408741" sldId="2076138205"/>
            <ac:spMk id="5" creationId="{4EABCDFA-598E-4320-8F8D-B8F10631DD69}"/>
          </ac:spMkLst>
        </pc:spChg>
        <pc:spChg chg="mod">
          <ac:chgData name="Oscar Zamora" userId="fbd221bc-bd0e-4333-9244-d5a1e790e682" providerId="ADAL" clId="{18B09620-35C5-4777-9500-C81FD2F41EC7}" dt="2021-05-05T15:26:46.309" v="1587" actId="1076"/>
          <ac:spMkLst>
            <pc:docMk/>
            <pc:sldMk cId="2798408741" sldId="2076138205"/>
            <ac:spMk id="6" creationId="{00000000-0000-0000-0000-000000000000}"/>
          </ac:spMkLst>
        </pc:spChg>
        <pc:spChg chg="add mod">
          <ac:chgData name="Oscar Zamora" userId="fbd221bc-bd0e-4333-9244-d5a1e790e682" providerId="ADAL" clId="{18B09620-35C5-4777-9500-C81FD2F41EC7}" dt="2021-05-05T15:26:05.049" v="1573" actId="1076"/>
          <ac:spMkLst>
            <pc:docMk/>
            <pc:sldMk cId="2798408741" sldId="2076138205"/>
            <ac:spMk id="9" creationId="{9D7B62B4-40CF-4588-AD59-A9EB7A4CBBA5}"/>
          </ac:spMkLst>
        </pc:spChg>
        <pc:spChg chg="add mod">
          <ac:chgData name="Oscar Zamora" userId="fbd221bc-bd0e-4333-9244-d5a1e790e682" providerId="ADAL" clId="{18B09620-35C5-4777-9500-C81FD2F41EC7}" dt="2021-05-05T15:26:05.049" v="1573" actId="1076"/>
          <ac:spMkLst>
            <pc:docMk/>
            <pc:sldMk cId="2798408741" sldId="2076138205"/>
            <ac:spMk id="11" creationId="{86A5319A-FD54-4BBF-93DF-FB10F0CDD704}"/>
          </ac:spMkLst>
        </pc:spChg>
        <pc:spChg chg="add mod">
          <ac:chgData name="Oscar Zamora" userId="fbd221bc-bd0e-4333-9244-d5a1e790e682" providerId="ADAL" clId="{18B09620-35C5-4777-9500-C81FD2F41EC7}" dt="2021-05-05T15:26:05.049" v="1573" actId="1076"/>
          <ac:spMkLst>
            <pc:docMk/>
            <pc:sldMk cId="2798408741" sldId="2076138205"/>
            <ac:spMk id="13" creationId="{C09C833A-9A12-49C3-B2A8-71DEE3C3B2B5}"/>
          </ac:spMkLst>
        </pc:spChg>
        <pc:spChg chg="add mod">
          <ac:chgData name="Oscar Zamora" userId="fbd221bc-bd0e-4333-9244-d5a1e790e682" providerId="ADAL" clId="{18B09620-35C5-4777-9500-C81FD2F41EC7}" dt="2021-05-05T15:26:05.049" v="1573" actId="1076"/>
          <ac:spMkLst>
            <pc:docMk/>
            <pc:sldMk cId="2798408741" sldId="2076138205"/>
            <ac:spMk id="15" creationId="{F98611BB-A9BF-405B-8AC5-2590734CC1DE}"/>
          </ac:spMkLst>
        </pc:spChg>
        <pc:spChg chg="mod">
          <ac:chgData name="Oscar Zamora" userId="fbd221bc-bd0e-4333-9244-d5a1e790e682" providerId="ADAL" clId="{18B09620-35C5-4777-9500-C81FD2F41EC7}" dt="2021-05-05T15:23:22.488" v="1381" actId="20577"/>
          <ac:spMkLst>
            <pc:docMk/>
            <pc:sldMk cId="2798408741" sldId="2076138205"/>
            <ac:spMk id="17" creationId="{00000000-0000-0000-0000-000000000000}"/>
          </ac:spMkLst>
        </pc:spChg>
        <pc:spChg chg="add mod">
          <ac:chgData name="Oscar Zamora" userId="fbd221bc-bd0e-4333-9244-d5a1e790e682" providerId="ADAL" clId="{18B09620-35C5-4777-9500-C81FD2F41EC7}" dt="2021-05-05T15:26:05.049" v="1573" actId="1076"/>
          <ac:spMkLst>
            <pc:docMk/>
            <pc:sldMk cId="2798408741" sldId="2076138205"/>
            <ac:spMk id="19" creationId="{DAD0B8F7-1C20-447C-9E40-C835D460450F}"/>
          </ac:spMkLst>
        </pc:spChg>
        <pc:spChg chg="add mod">
          <ac:chgData name="Oscar Zamora" userId="fbd221bc-bd0e-4333-9244-d5a1e790e682" providerId="ADAL" clId="{18B09620-35C5-4777-9500-C81FD2F41EC7}" dt="2021-05-05T15:26:05.049" v="1573" actId="1076"/>
          <ac:spMkLst>
            <pc:docMk/>
            <pc:sldMk cId="2798408741" sldId="2076138205"/>
            <ac:spMk id="21" creationId="{A151212A-736D-41E6-B906-208C6B7CC15F}"/>
          </ac:spMkLst>
        </pc:spChg>
        <pc:spChg chg="add mod">
          <ac:chgData name="Oscar Zamora" userId="fbd221bc-bd0e-4333-9244-d5a1e790e682" providerId="ADAL" clId="{18B09620-35C5-4777-9500-C81FD2F41EC7}" dt="2021-05-05T15:26:05.049" v="1573" actId="1076"/>
          <ac:spMkLst>
            <pc:docMk/>
            <pc:sldMk cId="2798408741" sldId="2076138205"/>
            <ac:spMk id="23" creationId="{673814B9-C026-42A4-9AAE-5C60B963FB7E}"/>
          </ac:spMkLst>
        </pc:spChg>
        <pc:spChg chg="add mod">
          <ac:chgData name="Oscar Zamora" userId="fbd221bc-bd0e-4333-9244-d5a1e790e682" providerId="ADAL" clId="{18B09620-35C5-4777-9500-C81FD2F41EC7}" dt="2021-05-05T15:26:05.049" v="1573" actId="1076"/>
          <ac:spMkLst>
            <pc:docMk/>
            <pc:sldMk cId="2798408741" sldId="2076138205"/>
            <ac:spMk id="25" creationId="{177E78D6-AB7F-46E1-85F5-43C66842E19F}"/>
          </ac:spMkLst>
        </pc:spChg>
        <pc:spChg chg="add mod">
          <ac:chgData name="Oscar Zamora" userId="fbd221bc-bd0e-4333-9244-d5a1e790e682" providerId="ADAL" clId="{18B09620-35C5-4777-9500-C81FD2F41EC7}" dt="2021-05-05T15:26:05.049" v="1573" actId="1076"/>
          <ac:spMkLst>
            <pc:docMk/>
            <pc:sldMk cId="2798408741" sldId="2076138205"/>
            <ac:spMk id="27" creationId="{39D9A628-F5AC-4C26-BB09-FC61091A03CD}"/>
          </ac:spMkLst>
        </pc:spChg>
        <pc:spChg chg="add mod">
          <ac:chgData name="Oscar Zamora" userId="fbd221bc-bd0e-4333-9244-d5a1e790e682" providerId="ADAL" clId="{18B09620-35C5-4777-9500-C81FD2F41EC7}" dt="2021-05-05T15:26:05.049" v="1573" actId="1076"/>
          <ac:spMkLst>
            <pc:docMk/>
            <pc:sldMk cId="2798408741" sldId="2076138205"/>
            <ac:spMk id="29" creationId="{DA8D06CD-3BAB-4116-B276-AFF96D8DF40D}"/>
          </ac:spMkLst>
        </pc:spChg>
        <pc:spChg chg="add mod">
          <ac:chgData name="Oscar Zamora" userId="fbd221bc-bd0e-4333-9244-d5a1e790e682" providerId="ADAL" clId="{18B09620-35C5-4777-9500-C81FD2F41EC7}" dt="2021-05-05T15:26:05.049" v="1573" actId="1076"/>
          <ac:spMkLst>
            <pc:docMk/>
            <pc:sldMk cId="2798408741" sldId="2076138205"/>
            <ac:spMk id="31" creationId="{20362112-DE6A-4091-9501-EA3139B19F7B}"/>
          </ac:spMkLst>
        </pc:spChg>
        <pc:spChg chg="add del mod">
          <ac:chgData name="Oscar Zamora" userId="fbd221bc-bd0e-4333-9244-d5a1e790e682" providerId="ADAL" clId="{18B09620-35C5-4777-9500-C81FD2F41EC7}" dt="2021-05-05T15:26:07.929" v="1574" actId="478"/>
          <ac:spMkLst>
            <pc:docMk/>
            <pc:sldMk cId="2798408741" sldId="2076138205"/>
            <ac:spMk id="33" creationId="{9E99F92B-011D-452A-8637-D0B3BF960182}"/>
          </ac:spMkLst>
        </pc:spChg>
        <pc:spChg chg="add del mod">
          <ac:chgData name="Oscar Zamora" userId="fbd221bc-bd0e-4333-9244-d5a1e790e682" providerId="ADAL" clId="{18B09620-35C5-4777-9500-C81FD2F41EC7}" dt="2021-05-05T15:26:07.929" v="1574" actId="478"/>
          <ac:spMkLst>
            <pc:docMk/>
            <pc:sldMk cId="2798408741" sldId="2076138205"/>
            <ac:spMk id="35" creationId="{A4D307CA-32A3-4A64-9D14-B837E98D6582}"/>
          </ac:spMkLst>
        </pc:spChg>
        <pc:spChg chg="add del mod">
          <ac:chgData name="Oscar Zamora" userId="fbd221bc-bd0e-4333-9244-d5a1e790e682" providerId="ADAL" clId="{18B09620-35C5-4777-9500-C81FD2F41EC7}" dt="2021-05-05T15:26:07.929" v="1574" actId="478"/>
          <ac:spMkLst>
            <pc:docMk/>
            <pc:sldMk cId="2798408741" sldId="2076138205"/>
            <ac:spMk id="37" creationId="{971113EF-9274-4169-B5CD-4E602B3849EA}"/>
          </ac:spMkLst>
        </pc:spChg>
        <pc:spChg chg="add del mod">
          <ac:chgData name="Oscar Zamora" userId="fbd221bc-bd0e-4333-9244-d5a1e790e682" providerId="ADAL" clId="{18B09620-35C5-4777-9500-C81FD2F41EC7}" dt="2021-05-05T15:26:07.929" v="1574" actId="478"/>
          <ac:spMkLst>
            <pc:docMk/>
            <pc:sldMk cId="2798408741" sldId="2076138205"/>
            <ac:spMk id="39" creationId="{8FE9A525-D9BA-4C3B-A07D-3D0BD54284EC}"/>
          </ac:spMkLst>
        </pc:spChg>
        <pc:spChg chg="add del mod">
          <ac:chgData name="Oscar Zamora" userId="fbd221bc-bd0e-4333-9244-d5a1e790e682" providerId="ADAL" clId="{18B09620-35C5-4777-9500-C81FD2F41EC7}" dt="2021-05-05T15:26:07.929" v="1574" actId="478"/>
          <ac:spMkLst>
            <pc:docMk/>
            <pc:sldMk cId="2798408741" sldId="2076138205"/>
            <ac:spMk id="41" creationId="{3DF56A91-832F-4BAC-8F4B-820EB518C71E}"/>
          </ac:spMkLst>
        </pc:spChg>
        <pc:spChg chg="add del mod">
          <ac:chgData name="Oscar Zamora" userId="fbd221bc-bd0e-4333-9244-d5a1e790e682" providerId="ADAL" clId="{18B09620-35C5-4777-9500-C81FD2F41EC7}" dt="2021-05-05T15:26:07.929" v="1574" actId="478"/>
          <ac:spMkLst>
            <pc:docMk/>
            <pc:sldMk cId="2798408741" sldId="2076138205"/>
            <ac:spMk id="43" creationId="{F3650454-747B-41D4-A1EF-1E53FAC927C9}"/>
          </ac:spMkLst>
        </pc:spChg>
        <pc:spChg chg="mod">
          <ac:chgData name="Oscar Zamora" userId="fbd221bc-bd0e-4333-9244-d5a1e790e682" providerId="ADAL" clId="{18B09620-35C5-4777-9500-C81FD2F41EC7}" dt="2021-05-05T15:26:18.193" v="1577"/>
          <ac:spMkLst>
            <pc:docMk/>
            <pc:sldMk cId="2798408741" sldId="2076138205"/>
            <ac:spMk id="46" creationId="{B7AEF003-207D-42AD-ADC6-06D5A242F2A2}"/>
          </ac:spMkLst>
        </pc:spChg>
        <pc:spChg chg="mod">
          <ac:chgData name="Oscar Zamora" userId="fbd221bc-bd0e-4333-9244-d5a1e790e682" providerId="ADAL" clId="{18B09620-35C5-4777-9500-C81FD2F41EC7}" dt="2021-05-05T15:26:18.193" v="1577"/>
          <ac:spMkLst>
            <pc:docMk/>
            <pc:sldMk cId="2798408741" sldId="2076138205"/>
            <ac:spMk id="47" creationId="{504EF083-29C6-46AB-9B50-19A80F9528AB}"/>
          </ac:spMkLst>
        </pc:spChg>
        <pc:spChg chg="mod">
          <ac:chgData name="Oscar Zamora" userId="fbd221bc-bd0e-4333-9244-d5a1e790e682" providerId="ADAL" clId="{18B09620-35C5-4777-9500-C81FD2F41EC7}" dt="2021-05-05T15:26:18.193" v="1577"/>
          <ac:spMkLst>
            <pc:docMk/>
            <pc:sldMk cId="2798408741" sldId="2076138205"/>
            <ac:spMk id="48" creationId="{2EF1BBAB-985C-4A95-8AAE-43AB0DE9E47A}"/>
          </ac:spMkLst>
        </pc:spChg>
        <pc:spChg chg="mod">
          <ac:chgData name="Oscar Zamora" userId="fbd221bc-bd0e-4333-9244-d5a1e790e682" providerId="ADAL" clId="{18B09620-35C5-4777-9500-C81FD2F41EC7}" dt="2021-05-05T15:26:18.193" v="1577"/>
          <ac:spMkLst>
            <pc:docMk/>
            <pc:sldMk cId="2798408741" sldId="2076138205"/>
            <ac:spMk id="49" creationId="{A6988275-5A38-4A1A-9A06-2B3268016D15}"/>
          </ac:spMkLst>
        </pc:spChg>
        <pc:spChg chg="mod">
          <ac:chgData name="Oscar Zamora" userId="fbd221bc-bd0e-4333-9244-d5a1e790e682" providerId="ADAL" clId="{18B09620-35C5-4777-9500-C81FD2F41EC7}" dt="2021-05-05T15:26:18.193" v="1577"/>
          <ac:spMkLst>
            <pc:docMk/>
            <pc:sldMk cId="2798408741" sldId="2076138205"/>
            <ac:spMk id="50" creationId="{7BD1B7D3-C9BD-434B-BBB7-A950C25AA903}"/>
          </ac:spMkLst>
        </pc:spChg>
        <pc:spChg chg="mod">
          <ac:chgData name="Oscar Zamora" userId="fbd221bc-bd0e-4333-9244-d5a1e790e682" providerId="ADAL" clId="{18B09620-35C5-4777-9500-C81FD2F41EC7}" dt="2021-05-05T15:26:18.193" v="1577"/>
          <ac:spMkLst>
            <pc:docMk/>
            <pc:sldMk cId="2798408741" sldId="2076138205"/>
            <ac:spMk id="51" creationId="{6A0B7B0E-E700-45CA-B8C7-B79567ED859E}"/>
          </ac:spMkLst>
        </pc:spChg>
        <pc:spChg chg="mod">
          <ac:chgData name="Oscar Zamora" userId="fbd221bc-bd0e-4333-9244-d5a1e790e682" providerId="ADAL" clId="{18B09620-35C5-4777-9500-C81FD2F41EC7}" dt="2021-05-05T15:26:18.193" v="1577"/>
          <ac:spMkLst>
            <pc:docMk/>
            <pc:sldMk cId="2798408741" sldId="2076138205"/>
            <ac:spMk id="52" creationId="{C8498793-CE43-4799-B22E-4FAC0FBC27CD}"/>
          </ac:spMkLst>
        </pc:spChg>
        <pc:spChg chg="mod">
          <ac:chgData name="Oscar Zamora" userId="fbd221bc-bd0e-4333-9244-d5a1e790e682" providerId="ADAL" clId="{18B09620-35C5-4777-9500-C81FD2F41EC7}" dt="2021-05-05T15:26:18.193" v="1577"/>
          <ac:spMkLst>
            <pc:docMk/>
            <pc:sldMk cId="2798408741" sldId="2076138205"/>
            <ac:spMk id="53" creationId="{DA345A22-6EC8-492C-8499-AC823653AC25}"/>
          </ac:spMkLst>
        </pc:spChg>
        <pc:spChg chg="mod">
          <ac:chgData name="Oscar Zamora" userId="fbd221bc-bd0e-4333-9244-d5a1e790e682" providerId="ADAL" clId="{18B09620-35C5-4777-9500-C81FD2F41EC7}" dt="2021-05-05T15:26:18.193" v="1577"/>
          <ac:spMkLst>
            <pc:docMk/>
            <pc:sldMk cId="2798408741" sldId="2076138205"/>
            <ac:spMk id="54" creationId="{F7E3671E-E69D-42BB-95D7-7A4ACF051388}"/>
          </ac:spMkLst>
        </pc:spChg>
        <pc:spChg chg="mod">
          <ac:chgData name="Oscar Zamora" userId="fbd221bc-bd0e-4333-9244-d5a1e790e682" providerId="ADAL" clId="{18B09620-35C5-4777-9500-C81FD2F41EC7}" dt="2021-05-05T15:26:18.193" v="1577"/>
          <ac:spMkLst>
            <pc:docMk/>
            <pc:sldMk cId="2798408741" sldId="2076138205"/>
            <ac:spMk id="55" creationId="{86CC706A-9B0A-4FFD-9A9F-D872A9CD3126}"/>
          </ac:spMkLst>
        </pc:spChg>
        <pc:spChg chg="mod">
          <ac:chgData name="Oscar Zamora" userId="fbd221bc-bd0e-4333-9244-d5a1e790e682" providerId="ADAL" clId="{18B09620-35C5-4777-9500-C81FD2F41EC7}" dt="2021-05-05T15:26:18.193" v="1577"/>
          <ac:spMkLst>
            <pc:docMk/>
            <pc:sldMk cId="2798408741" sldId="2076138205"/>
            <ac:spMk id="56" creationId="{30643B8F-CF2B-4F09-9009-6BBF017BDFD5}"/>
          </ac:spMkLst>
        </pc:spChg>
        <pc:spChg chg="mod">
          <ac:chgData name="Oscar Zamora" userId="fbd221bc-bd0e-4333-9244-d5a1e790e682" providerId="ADAL" clId="{18B09620-35C5-4777-9500-C81FD2F41EC7}" dt="2021-05-05T15:26:18.193" v="1577"/>
          <ac:spMkLst>
            <pc:docMk/>
            <pc:sldMk cId="2798408741" sldId="2076138205"/>
            <ac:spMk id="57" creationId="{904F930D-ECED-4BA8-AE60-2A90ABF31405}"/>
          </ac:spMkLst>
        </pc:spChg>
        <pc:spChg chg="mod">
          <ac:chgData name="Oscar Zamora" userId="fbd221bc-bd0e-4333-9244-d5a1e790e682" providerId="ADAL" clId="{18B09620-35C5-4777-9500-C81FD2F41EC7}" dt="2021-05-05T15:26:18.193" v="1577"/>
          <ac:spMkLst>
            <pc:docMk/>
            <pc:sldMk cId="2798408741" sldId="2076138205"/>
            <ac:spMk id="58" creationId="{43B669EE-D0B1-4243-AFDA-6AEFC8393415}"/>
          </ac:spMkLst>
        </pc:spChg>
        <pc:spChg chg="mod">
          <ac:chgData name="Oscar Zamora" userId="fbd221bc-bd0e-4333-9244-d5a1e790e682" providerId="ADAL" clId="{18B09620-35C5-4777-9500-C81FD2F41EC7}" dt="2021-05-05T15:26:23.637" v="1579"/>
          <ac:spMkLst>
            <pc:docMk/>
            <pc:sldMk cId="2798408741" sldId="2076138205"/>
            <ac:spMk id="60" creationId="{C42D120E-B72F-4B55-BF08-B55FEF702A19}"/>
          </ac:spMkLst>
        </pc:spChg>
        <pc:spChg chg="mod">
          <ac:chgData name="Oscar Zamora" userId="fbd221bc-bd0e-4333-9244-d5a1e790e682" providerId="ADAL" clId="{18B09620-35C5-4777-9500-C81FD2F41EC7}" dt="2021-05-05T15:26:23.637" v="1579"/>
          <ac:spMkLst>
            <pc:docMk/>
            <pc:sldMk cId="2798408741" sldId="2076138205"/>
            <ac:spMk id="61" creationId="{8055D496-69EB-4290-9761-C56A31B08C4C}"/>
          </ac:spMkLst>
        </pc:spChg>
        <pc:spChg chg="mod">
          <ac:chgData name="Oscar Zamora" userId="fbd221bc-bd0e-4333-9244-d5a1e790e682" providerId="ADAL" clId="{18B09620-35C5-4777-9500-C81FD2F41EC7}" dt="2021-05-05T15:26:23.637" v="1579"/>
          <ac:spMkLst>
            <pc:docMk/>
            <pc:sldMk cId="2798408741" sldId="2076138205"/>
            <ac:spMk id="62" creationId="{3FF0297C-8E9C-4CCF-BB0D-F054FD434D31}"/>
          </ac:spMkLst>
        </pc:spChg>
        <pc:spChg chg="mod">
          <ac:chgData name="Oscar Zamora" userId="fbd221bc-bd0e-4333-9244-d5a1e790e682" providerId="ADAL" clId="{18B09620-35C5-4777-9500-C81FD2F41EC7}" dt="2021-05-05T15:26:23.637" v="1579"/>
          <ac:spMkLst>
            <pc:docMk/>
            <pc:sldMk cId="2798408741" sldId="2076138205"/>
            <ac:spMk id="63" creationId="{B96EC799-FD09-4477-A0DC-929CF10A0FA6}"/>
          </ac:spMkLst>
        </pc:spChg>
        <pc:spChg chg="mod">
          <ac:chgData name="Oscar Zamora" userId="fbd221bc-bd0e-4333-9244-d5a1e790e682" providerId="ADAL" clId="{18B09620-35C5-4777-9500-C81FD2F41EC7}" dt="2021-05-05T15:26:23.637" v="1579"/>
          <ac:spMkLst>
            <pc:docMk/>
            <pc:sldMk cId="2798408741" sldId="2076138205"/>
            <ac:spMk id="64" creationId="{85C41532-565E-48B2-A5D1-3DA30378D472}"/>
          </ac:spMkLst>
        </pc:spChg>
        <pc:spChg chg="mod">
          <ac:chgData name="Oscar Zamora" userId="fbd221bc-bd0e-4333-9244-d5a1e790e682" providerId="ADAL" clId="{18B09620-35C5-4777-9500-C81FD2F41EC7}" dt="2021-05-05T15:26:23.637" v="1579"/>
          <ac:spMkLst>
            <pc:docMk/>
            <pc:sldMk cId="2798408741" sldId="2076138205"/>
            <ac:spMk id="65" creationId="{369D692C-9B7B-4863-9675-8DE8CBA319E3}"/>
          </ac:spMkLst>
        </pc:spChg>
        <pc:spChg chg="mod">
          <ac:chgData name="Oscar Zamora" userId="fbd221bc-bd0e-4333-9244-d5a1e790e682" providerId="ADAL" clId="{18B09620-35C5-4777-9500-C81FD2F41EC7}" dt="2021-05-05T15:26:23.637" v="1579"/>
          <ac:spMkLst>
            <pc:docMk/>
            <pc:sldMk cId="2798408741" sldId="2076138205"/>
            <ac:spMk id="66" creationId="{40F94D1C-6F20-4D21-B65E-2E69D8EB19A4}"/>
          </ac:spMkLst>
        </pc:spChg>
        <pc:spChg chg="mod">
          <ac:chgData name="Oscar Zamora" userId="fbd221bc-bd0e-4333-9244-d5a1e790e682" providerId="ADAL" clId="{18B09620-35C5-4777-9500-C81FD2F41EC7}" dt="2021-05-05T15:26:23.637" v="1579"/>
          <ac:spMkLst>
            <pc:docMk/>
            <pc:sldMk cId="2798408741" sldId="2076138205"/>
            <ac:spMk id="67" creationId="{E24D653C-CB3C-41A1-9829-AD82C83C4DD1}"/>
          </ac:spMkLst>
        </pc:spChg>
        <pc:spChg chg="mod">
          <ac:chgData name="Oscar Zamora" userId="fbd221bc-bd0e-4333-9244-d5a1e790e682" providerId="ADAL" clId="{18B09620-35C5-4777-9500-C81FD2F41EC7}" dt="2021-05-05T15:26:23.637" v="1579"/>
          <ac:spMkLst>
            <pc:docMk/>
            <pc:sldMk cId="2798408741" sldId="2076138205"/>
            <ac:spMk id="68" creationId="{54B1B652-78D0-46F7-8548-36E3B896003C}"/>
          </ac:spMkLst>
        </pc:spChg>
        <pc:spChg chg="mod">
          <ac:chgData name="Oscar Zamora" userId="fbd221bc-bd0e-4333-9244-d5a1e790e682" providerId="ADAL" clId="{18B09620-35C5-4777-9500-C81FD2F41EC7}" dt="2021-05-05T15:26:23.637" v="1579"/>
          <ac:spMkLst>
            <pc:docMk/>
            <pc:sldMk cId="2798408741" sldId="2076138205"/>
            <ac:spMk id="69" creationId="{3BB61DD6-1D30-425A-AD45-488C3FD33CB4}"/>
          </ac:spMkLst>
        </pc:spChg>
        <pc:spChg chg="mod">
          <ac:chgData name="Oscar Zamora" userId="fbd221bc-bd0e-4333-9244-d5a1e790e682" providerId="ADAL" clId="{18B09620-35C5-4777-9500-C81FD2F41EC7}" dt="2021-05-05T15:26:23.637" v="1579"/>
          <ac:spMkLst>
            <pc:docMk/>
            <pc:sldMk cId="2798408741" sldId="2076138205"/>
            <ac:spMk id="70" creationId="{1EA4AD77-CBCA-4326-BCC5-A930BBB86A67}"/>
          </ac:spMkLst>
        </pc:spChg>
        <pc:spChg chg="mod">
          <ac:chgData name="Oscar Zamora" userId="fbd221bc-bd0e-4333-9244-d5a1e790e682" providerId="ADAL" clId="{18B09620-35C5-4777-9500-C81FD2F41EC7}" dt="2021-05-05T15:26:23.637" v="1579"/>
          <ac:spMkLst>
            <pc:docMk/>
            <pc:sldMk cId="2798408741" sldId="2076138205"/>
            <ac:spMk id="71" creationId="{37BA1C5E-728C-474A-B76E-978503690E57}"/>
          </ac:spMkLst>
        </pc:spChg>
        <pc:spChg chg="mod">
          <ac:chgData name="Oscar Zamora" userId="fbd221bc-bd0e-4333-9244-d5a1e790e682" providerId="ADAL" clId="{18B09620-35C5-4777-9500-C81FD2F41EC7}" dt="2021-05-05T15:26:23.637" v="1579"/>
          <ac:spMkLst>
            <pc:docMk/>
            <pc:sldMk cId="2798408741" sldId="2076138205"/>
            <ac:spMk id="72" creationId="{0133224E-BA3C-4972-8C16-61EBC704876A}"/>
          </ac:spMkLst>
        </pc:spChg>
        <pc:spChg chg="mod">
          <ac:chgData name="Oscar Zamora" userId="fbd221bc-bd0e-4333-9244-d5a1e790e682" providerId="ADAL" clId="{18B09620-35C5-4777-9500-C81FD2F41EC7}" dt="2021-05-05T15:26:27.136" v="1581"/>
          <ac:spMkLst>
            <pc:docMk/>
            <pc:sldMk cId="2798408741" sldId="2076138205"/>
            <ac:spMk id="74" creationId="{BEA481B3-5ED9-4A6E-AD9A-61680BC0E3B8}"/>
          </ac:spMkLst>
        </pc:spChg>
        <pc:spChg chg="mod">
          <ac:chgData name="Oscar Zamora" userId="fbd221bc-bd0e-4333-9244-d5a1e790e682" providerId="ADAL" clId="{18B09620-35C5-4777-9500-C81FD2F41EC7}" dt="2021-05-05T15:26:27.136" v="1581"/>
          <ac:spMkLst>
            <pc:docMk/>
            <pc:sldMk cId="2798408741" sldId="2076138205"/>
            <ac:spMk id="75" creationId="{B7E5D7E3-4823-4D38-830D-D698A12C8A84}"/>
          </ac:spMkLst>
        </pc:spChg>
        <pc:spChg chg="mod">
          <ac:chgData name="Oscar Zamora" userId="fbd221bc-bd0e-4333-9244-d5a1e790e682" providerId="ADAL" clId="{18B09620-35C5-4777-9500-C81FD2F41EC7}" dt="2021-05-05T15:26:27.136" v="1581"/>
          <ac:spMkLst>
            <pc:docMk/>
            <pc:sldMk cId="2798408741" sldId="2076138205"/>
            <ac:spMk id="76" creationId="{49751653-F523-4D58-8822-09E9B6B9FF60}"/>
          </ac:spMkLst>
        </pc:spChg>
        <pc:spChg chg="mod">
          <ac:chgData name="Oscar Zamora" userId="fbd221bc-bd0e-4333-9244-d5a1e790e682" providerId="ADAL" clId="{18B09620-35C5-4777-9500-C81FD2F41EC7}" dt="2021-05-05T15:26:27.136" v="1581"/>
          <ac:spMkLst>
            <pc:docMk/>
            <pc:sldMk cId="2798408741" sldId="2076138205"/>
            <ac:spMk id="77" creationId="{51790FCC-DA9C-4682-A17E-3DC629D12CBF}"/>
          </ac:spMkLst>
        </pc:spChg>
        <pc:spChg chg="mod">
          <ac:chgData name="Oscar Zamora" userId="fbd221bc-bd0e-4333-9244-d5a1e790e682" providerId="ADAL" clId="{18B09620-35C5-4777-9500-C81FD2F41EC7}" dt="2021-05-05T15:26:27.136" v="1581"/>
          <ac:spMkLst>
            <pc:docMk/>
            <pc:sldMk cId="2798408741" sldId="2076138205"/>
            <ac:spMk id="78" creationId="{8A48F668-A10D-4B6D-916F-19E7079A6C91}"/>
          </ac:spMkLst>
        </pc:spChg>
        <pc:spChg chg="mod">
          <ac:chgData name="Oscar Zamora" userId="fbd221bc-bd0e-4333-9244-d5a1e790e682" providerId="ADAL" clId="{18B09620-35C5-4777-9500-C81FD2F41EC7}" dt="2021-05-05T15:26:27.136" v="1581"/>
          <ac:spMkLst>
            <pc:docMk/>
            <pc:sldMk cId="2798408741" sldId="2076138205"/>
            <ac:spMk id="79" creationId="{7AE5EA12-603B-473C-BAB4-ED0C7BAACF49}"/>
          </ac:spMkLst>
        </pc:spChg>
        <pc:spChg chg="mod">
          <ac:chgData name="Oscar Zamora" userId="fbd221bc-bd0e-4333-9244-d5a1e790e682" providerId="ADAL" clId="{18B09620-35C5-4777-9500-C81FD2F41EC7}" dt="2021-05-05T15:26:27.136" v="1581"/>
          <ac:spMkLst>
            <pc:docMk/>
            <pc:sldMk cId="2798408741" sldId="2076138205"/>
            <ac:spMk id="80" creationId="{CC0C3ADF-8B81-4DA8-9C7A-EBA7B4F1BECD}"/>
          </ac:spMkLst>
        </pc:spChg>
        <pc:spChg chg="mod">
          <ac:chgData name="Oscar Zamora" userId="fbd221bc-bd0e-4333-9244-d5a1e790e682" providerId="ADAL" clId="{18B09620-35C5-4777-9500-C81FD2F41EC7}" dt="2021-05-05T15:26:27.136" v="1581"/>
          <ac:spMkLst>
            <pc:docMk/>
            <pc:sldMk cId="2798408741" sldId="2076138205"/>
            <ac:spMk id="81" creationId="{4787E09E-316D-4F98-A06C-165678BCF4E7}"/>
          </ac:spMkLst>
        </pc:spChg>
        <pc:spChg chg="mod">
          <ac:chgData name="Oscar Zamora" userId="fbd221bc-bd0e-4333-9244-d5a1e790e682" providerId="ADAL" clId="{18B09620-35C5-4777-9500-C81FD2F41EC7}" dt="2021-05-05T15:26:27.136" v="1581"/>
          <ac:spMkLst>
            <pc:docMk/>
            <pc:sldMk cId="2798408741" sldId="2076138205"/>
            <ac:spMk id="82" creationId="{36B1B619-A0C3-4B61-A763-C862308AA4D9}"/>
          </ac:spMkLst>
        </pc:spChg>
        <pc:spChg chg="mod">
          <ac:chgData name="Oscar Zamora" userId="fbd221bc-bd0e-4333-9244-d5a1e790e682" providerId="ADAL" clId="{18B09620-35C5-4777-9500-C81FD2F41EC7}" dt="2021-05-05T15:26:27.136" v="1581"/>
          <ac:spMkLst>
            <pc:docMk/>
            <pc:sldMk cId="2798408741" sldId="2076138205"/>
            <ac:spMk id="83" creationId="{3A39E63C-0012-4FBA-B0BF-568B4C9AFF0D}"/>
          </ac:spMkLst>
        </pc:spChg>
        <pc:spChg chg="mod">
          <ac:chgData name="Oscar Zamora" userId="fbd221bc-bd0e-4333-9244-d5a1e790e682" providerId="ADAL" clId="{18B09620-35C5-4777-9500-C81FD2F41EC7}" dt="2021-05-05T15:26:27.136" v="1581"/>
          <ac:spMkLst>
            <pc:docMk/>
            <pc:sldMk cId="2798408741" sldId="2076138205"/>
            <ac:spMk id="84" creationId="{75E501AE-4487-4F7C-810B-75989D00EA66}"/>
          </ac:spMkLst>
        </pc:spChg>
        <pc:spChg chg="mod">
          <ac:chgData name="Oscar Zamora" userId="fbd221bc-bd0e-4333-9244-d5a1e790e682" providerId="ADAL" clId="{18B09620-35C5-4777-9500-C81FD2F41EC7}" dt="2021-05-05T15:26:27.136" v="1581"/>
          <ac:spMkLst>
            <pc:docMk/>
            <pc:sldMk cId="2798408741" sldId="2076138205"/>
            <ac:spMk id="85" creationId="{E4EA944B-7293-423B-9A56-1EAF941B5DBA}"/>
          </ac:spMkLst>
        </pc:spChg>
        <pc:spChg chg="mod">
          <ac:chgData name="Oscar Zamora" userId="fbd221bc-bd0e-4333-9244-d5a1e790e682" providerId="ADAL" clId="{18B09620-35C5-4777-9500-C81FD2F41EC7}" dt="2021-05-05T15:26:27.136" v="1581"/>
          <ac:spMkLst>
            <pc:docMk/>
            <pc:sldMk cId="2798408741" sldId="2076138205"/>
            <ac:spMk id="86" creationId="{7AFBBDE6-0696-49EF-9506-D2C0DD2F98E4}"/>
          </ac:spMkLst>
        </pc:spChg>
        <pc:spChg chg="mod">
          <ac:chgData name="Oscar Zamora" userId="fbd221bc-bd0e-4333-9244-d5a1e790e682" providerId="ADAL" clId="{18B09620-35C5-4777-9500-C81FD2F41EC7}" dt="2021-05-05T15:26:38.081" v="1584"/>
          <ac:spMkLst>
            <pc:docMk/>
            <pc:sldMk cId="2798408741" sldId="2076138205"/>
            <ac:spMk id="88" creationId="{25BBA5FC-D027-478B-A67D-76C6364CED07}"/>
          </ac:spMkLst>
        </pc:spChg>
        <pc:spChg chg="mod">
          <ac:chgData name="Oscar Zamora" userId="fbd221bc-bd0e-4333-9244-d5a1e790e682" providerId="ADAL" clId="{18B09620-35C5-4777-9500-C81FD2F41EC7}" dt="2021-05-05T15:26:38.081" v="1584"/>
          <ac:spMkLst>
            <pc:docMk/>
            <pc:sldMk cId="2798408741" sldId="2076138205"/>
            <ac:spMk id="89" creationId="{18A15150-BD11-4AA3-AD04-B7884A614770}"/>
          </ac:spMkLst>
        </pc:spChg>
        <pc:spChg chg="mod">
          <ac:chgData name="Oscar Zamora" userId="fbd221bc-bd0e-4333-9244-d5a1e790e682" providerId="ADAL" clId="{18B09620-35C5-4777-9500-C81FD2F41EC7}" dt="2021-05-05T15:26:38.081" v="1584"/>
          <ac:spMkLst>
            <pc:docMk/>
            <pc:sldMk cId="2798408741" sldId="2076138205"/>
            <ac:spMk id="90" creationId="{6475999A-C91A-4D72-A0AA-D32C6C377825}"/>
          </ac:spMkLst>
        </pc:spChg>
        <pc:spChg chg="mod">
          <ac:chgData name="Oscar Zamora" userId="fbd221bc-bd0e-4333-9244-d5a1e790e682" providerId="ADAL" clId="{18B09620-35C5-4777-9500-C81FD2F41EC7}" dt="2021-05-05T15:26:38.081" v="1584"/>
          <ac:spMkLst>
            <pc:docMk/>
            <pc:sldMk cId="2798408741" sldId="2076138205"/>
            <ac:spMk id="91" creationId="{CD015898-BDB8-4180-8F55-5C342C10D07D}"/>
          </ac:spMkLst>
        </pc:spChg>
        <pc:spChg chg="mod">
          <ac:chgData name="Oscar Zamora" userId="fbd221bc-bd0e-4333-9244-d5a1e790e682" providerId="ADAL" clId="{18B09620-35C5-4777-9500-C81FD2F41EC7}" dt="2021-05-05T15:26:38.081" v="1584"/>
          <ac:spMkLst>
            <pc:docMk/>
            <pc:sldMk cId="2798408741" sldId="2076138205"/>
            <ac:spMk id="92" creationId="{68A71DE3-F2A9-47C5-92EA-A30390E3E215}"/>
          </ac:spMkLst>
        </pc:spChg>
        <pc:spChg chg="mod">
          <ac:chgData name="Oscar Zamora" userId="fbd221bc-bd0e-4333-9244-d5a1e790e682" providerId="ADAL" clId="{18B09620-35C5-4777-9500-C81FD2F41EC7}" dt="2021-05-05T15:26:38.081" v="1584"/>
          <ac:spMkLst>
            <pc:docMk/>
            <pc:sldMk cId="2798408741" sldId="2076138205"/>
            <ac:spMk id="93" creationId="{FB0A16E1-C51F-49D6-B36B-3E4D26C2A3DF}"/>
          </ac:spMkLst>
        </pc:spChg>
        <pc:spChg chg="mod">
          <ac:chgData name="Oscar Zamora" userId="fbd221bc-bd0e-4333-9244-d5a1e790e682" providerId="ADAL" clId="{18B09620-35C5-4777-9500-C81FD2F41EC7}" dt="2021-05-05T15:26:38.081" v="1584"/>
          <ac:spMkLst>
            <pc:docMk/>
            <pc:sldMk cId="2798408741" sldId="2076138205"/>
            <ac:spMk id="94" creationId="{2E3ABC01-4680-4F15-8C79-730B39CEDC65}"/>
          </ac:spMkLst>
        </pc:spChg>
        <pc:spChg chg="mod">
          <ac:chgData name="Oscar Zamora" userId="fbd221bc-bd0e-4333-9244-d5a1e790e682" providerId="ADAL" clId="{18B09620-35C5-4777-9500-C81FD2F41EC7}" dt="2021-05-05T15:26:38.081" v="1584"/>
          <ac:spMkLst>
            <pc:docMk/>
            <pc:sldMk cId="2798408741" sldId="2076138205"/>
            <ac:spMk id="95" creationId="{46A5678C-2AF6-4AFD-8908-AA099F76E99C}"/>
          </ac:spMkLst>
        </pc:spChg>
        <pc:spChg chg="mod">
          <ac:chgData name="Oscar Zamora" userId="fbd221bc-bd0e-4333-9244-d5a1e790e682" providerId="ADAL" clId="{18B09620-35C5-4777-9500-C81FD2F41EC7}" dt="2021-05-05T15:26:38.081" v="1584"/>
          <ac:spMkLst>
            <pc:docMk/>
            <pc:sldMk cId="2798408741" sldId="2076138205"/>
            <ac:spMk id="96" creationId="{AA241774-B209-4BAF-AD05-30E61F03AEE9}"/>
          </ac:spMkLst>
        </pc:spChg>
        <pc:spChg chg="mod">
          <ac:chgData name="Oscar Zamora" userId="fbd221bc-bd0e-4333-9244-d5a1e790e682" providerId="ADAL" clId="{18B09620-35C5-4777-9500-C81FD2F41EC7}" dt="2021-05-05T15:26:38.081" v="1584"/>
          <ac:spMkLst>
            <pc:docMk/>
            <pc:sldMk cId="2798408741" sldId="2076138205"/>
            <ac:spMk id="97" creationId="{6E4D654E-D8B9-42EC-82E6-4C00487F3CD7}"/>
          </ac:spMkLst>
        </pc:spChg>
        <pc:spChg chg="mod">
          <ac:chgData name="Oscar Zamora" userId="fbd221bc-bd0e-4333-9244-d5a1e790e682" providerId="ADAL" clId="{18B09620-35C5-4777-9500-C81FD2F41EC7}" dt="2021-05-05T15:26:38.081" v="1584"/>
          <ac:spMkLst>
            <pc:docMk/>
            <pc:sldMk cId="2798408741" sldId="2076138205"/>
            <ac:spMk id="98" creationId="{B1BA148E-4509-4B5D-A223-AED8BC634E4F}"/>
          </ac:spMkLst>
        </pc:spChg>
        <pc:spChg chg="mod">
          <ac:chgData name="Oscar Zamora" userId="fbd221bc-bd0e-4333-9244-d5a1e790e682" providerId="ADAL" clId="{18B09620-35C5-4777-9500-C81FD2F41EC7}" dt="2021-05-05T15:26:38.081" v="1584"/>
          <ac:spMkLst>
            <pc:docMk/>
            <pc:sldMk cId="2798408741" sldId="2076138205"/>
            <ac:spMk id="99" creationId="{E271BC56-929C-40BC-B556-A459415D17FC}"/>
          </ac:spMkLst>
        </pc:spChg>
        <pc:spChg chg="mod">
          <ac:chgData name="Oscar Zamora" userId="fbd221bc-bd0e-4333-9244-d5a1e790e682" providerId="ADAL" clId="{18B09620-35C5-4777-9500-C81FD2F41EC7}" dt="2021-05-05T15:26:38.081" v="1584"/>
          <ac:spMkLst>
            <pc:docMk/>
            <pc:sldMk cId="2798408741" sldId="2076138205"/>
            <ac:spMk id="100" creationId="{61CBD2E8-78CC-4F8A-978F-749B5EDBC575}"/>
          </ac:spMkLst>
        </pc:spChg>
        <pc:spChg chg="mod">
          <ac:chgData name="Oscar Zamora" userId="fbd221bc-bd0e-4333-9244-d5a1e790e682" providerId="ADAL" clId="{18B09620-35C5-4777-9500-C81FD2F41EC7}" dt="2021-05-05T15:26:38.081" v="1584"/>
          <ac:spMkLst>
            <pc:docMk/>
            <pc:sldMk cId="2798408741" sldId="2076138205"/>
            <ac:spMk id="102" creationId="{9B6A5CDD-CD19-473E-AB2E-CFBB62590A2B}"/>
          </ac:spMkLst>
        </pc:spChg>
        <pc:spChg chg="mod">
          <ac:chgData name="Oscar Zamora" userId="fbd221bc-bd0e-4333-9244-d5a1e790e682" providerId="ADAL" clId="{18B09620-35C5-4777-9500-C81FD2F41EC7}" dt="2021-05-05T15:26:38.081" v="1584"/>
          <ac:spMkLst>
            <pc:docMk/>
            <pc:sldMk cId="2798408741" sldId="2076138205"/>
            <ac:spMk id="103" creationId="{FC1EDD5C-E6A5-4FFF-81E0-C6D40176C7AD}"/>
          </ac:spMkLst>
        </pc:spChg>
        <pc:spChg chg="mod">
          <ac:chgData name="Oscar Zamora" userId="fbd221bc-bd0e-4333-9244-d5a1e790e682" providerId="ADAL" clId="{18B09620-35C5-4777-9500-C81FD2F41EC7}" dt="2021-05-05T15:26:38.081" v="1584"/>
          <ac:spMkLst>
            <pc:docMk/>
            <pc:sldMk cId="2798408741" sldId="2076138205"/>
            <ac:spMk id="104" creationId="{748C5F08-348D-4867-B0DB-EE57F227F846}"/>
          </ac:spMkLst>
        </pc:spChg>
        <pc:spChg chg="mod">
          <ac:chgData name="Oscar Zamora" userId="fbd221bc-bd0e-4333-9244-d5a1e790e682" providerId="ADAL" clId="{18B09620-35C5-4777-9500-C81FD2F41EC7}" dt="2021-05-05T15:26:38.081" v="1584"/>
          <ac:spMkLst>
            <pc:docMk/>
            <pc:sldMk cId="2798408741" sldId="2076138205"/>
            <ac:spMk id="105" creationId="{47B26683-2451-4ADA-B338-7B3492B6050B}"/>
          </ac:spMkLst>
        </pc:spChg>
        <pc:spChg chg="mod">
          <ac:chgData name="Oscar Zamora" userId="fbd221bc-bd0e-4333-9244-d5a1e790e682" providerId="ADAL" clId="{18B09620-35C5-4777-9500-C81FD2F41EC7}" dt="2021-05-05T15:26:38.081" v="1584"/>
          <ac:spMkLst>
            <pc:docMk/>
            <pc:sldMk cId="2798408741" sldId="2076138205"/>
            <ac:spMk id="106" creationId="{D1E89411-C695-443D-98F2-48ACEE012D6A}"/>
          </ac:spMkLst>
        </pc:spChg>
        <pc:spChg chg="mod">
          <ac:chgData name="Oscar Zamora" userId="fbd221bc-bd0e-4333-9244-d5a1e790e682" providerId="ADAL" clId="{18B09620-35C5-4777-9500-C81FD2F41EC7}" dt="2021-05-05T15:26:38.081" v="1584"/>
          <ac:spMkLst>
            <pc:docMk/>
            <pc:sldMk cId="2798408741" sldId="2076138205"/>
            <ac:spMk id="107" creationId="{760BF659-4554-4C62-A112-23EC10253E45}"/>
          </ac:spMkLst>
        </pc:spChg>
        <pc:spChg chg="mod">
          <ac:chgData name="Oscar Zamora" userId="fbd221bc-bd0e-4333-9244-d5a1e790e682" providerId="ADAL" clId="{18B09620-35C5-4777-9500-C81FD2F41EC7}" dt="2021-05-05T15:26:38.081" v="1584"/>
          <ac:spMkLst>
            <pc:docMk/>
            <pc:sldMk cId="2798408741" sldId="2076138205"/>
            <ac:spMk id="108" creationId="{220F1EA7-3A1C-4495-9161-8FC913D8B6E0}"/>
          </ac:spMkLst>
        </pc:spChg>
        <pc:spChg chg="mod">
          <ac:chgData name="Oscar Zamora" userId="fbd221bc-bd0e-4333-9244-d5a1e790e682" providerId="ADAL" clId="{18B09620-35C5-4777-9500-C81FD2F41EC7}" dt="2021-05-05T15:26:38.081" v="1584"/>
          <ac:spMkLst>
            <pc:docMk/>
            <pc:sldMk cId="2798408741" sldId="2076138205"/>
            <ac:spMk id="109" creationId="{FFF86B12-9320-408F-916D-C4EB1F61E92F}"/>
          </ac:spMkLst>
        </pc:spChg>
        <pc:spChg chg="mod">
          <ac:chgData name="Oscar Zamora" userId="fbd221bc-bd0e-4333-9244-d5a1e790e682" providerId="ADAL" clId="{18B09620-35C5-4777-9500-C81FD2F41EC7}" dt="2021-05-05T15:26:38.081" v="1584"/>
          <ac:spMkLst>
            <pc:docMk/>
            <pc:sldMk cId="2798408741" sldId="2076138205"/>
            <ac:spMk id="110" creationId="{2518C283-4119-414C-B672-B1FB3A62CF84}"/>
          </ac:spMkLst>
        </pc:spChg>
        <pc:spChg chg="mod">
          <ac:chgData name="Oscar Zamora" userId="fbd221bc-bd0e-4333-9244-d5a1e790e682" providerId="ADAL" clId="{18B09620-35C5-4777-9500-C81FD2F41EC7}" dt="2021-05-05T15:26:38.081" v="1584"/>
          <ac:spMkLst>
            <pc:docMk/>
            <pc:sldMk cId="2798408741" sldId="2076138205"/>
            <ac:spMk id="111" creationId="{63D6A015-6C88-4D1D-BB3F-1B32969C0FDD}"/>
          </ac:spMkLst>
        </pc:spChg>
        <pc:spChg chg="mod">
          <ac:chgData name="Oscar Zamora" userId="fbd221bc-bd0e-4333-9244-d5a1e790e682" providerId="ADAL" clId="{18B09620-35C5-4777-9500-C81FD2F41EC7}" dt="2021-05-05T15:26:38.081" v="1584"/>
          <ac:spMkLst>
            <pc:docMk/>
            <pc:sldMk cId="2798408741" sldId="2076138205"/>
            <ac:spMk id="112" creationId="{40F9FF26-8F4F-4F22-9282-C125571BE88B}"/>
          </ac:spMkLst>
        </pc:spChg>
        <pc:spChg chg="mod">
          <ac:chgData name="Oscar Zamora" userId="fbd221bc-bd0e-4333-9244-d5a1e790e682" providerId="ADAL" clId="{18B09620-35C5-4777-9500-C81FD2F41EC7}" dt="2021-05-05T15:26:38.081" v="1584"/>
          <ac:spMkLst>
            <pc:docMk/>
            <pc:sldMk cId="2798408741" sldId="2076138205"/>
            <ac:spMk id="113" creationId="{6BC5F5A3-2E44-4A00-A787-ABB254044647}"/>
          </ac:spMkLst>
        </pc:spChg>
        <pc:spChg chg="mod">
          <ac:chgData name="Oscar Zamora" userId="fbd221bc-bd0e-4333-9244-d5a1e790e682" providerId="ADAL" clId="{18B09620-35C5-4777-9500-C81FD2F41EC7}" dt="2021-05-05T15:26:38.081" v="1584"/>
          <ac:spMkLst>
            <pc:docMk/>
            <pc:sldMk cId="2798408741" sldId="2076138205"/>
            <ac:spMk id="114" creationId="{C784350F-F2A2-4552-9D63-198E69579C51}"/>
          </ac:spMkLst>
        </pc:spChg>
        <pc:spChg chg="mod">
          <ac:chgData name="Oscar Zamora" userId="fbd221bc-bd0e-4333-9244-d5a1e790e682" providerId="ADAL" clId="{18B09620-35C5-4777-9500-C81FD2F41EC7}" dt="2021-05-05T15:26:38.081" v="1584"/>
          <ac:spMkLst>
            <pc:docMk/>
            <pc:sldMk cId="2798408741" sldId="2076138205"/>
            <ac:spMk id="116" creationId="{504913BC-7AF4-4598-AF3A-4955BFD638AF}"/>
          </ac:spMkLst>
        </pc:spChg>
        <pc:spChg chg="mod">
          <ac:chgData name="Oscar Zamora" userId="fbd221bc-bd0e-4333-9244-d5a1e790e682" providerId="ADAL" clId="{18B09620-35C5-4777-9500-C81FD2F41EC7}" dt="2021-05-05T15:26:38.081" v="1584"/>
          <ac:spMkLst>
            <pc:docMk/>
            <pc:sldMk cId="2798408741" sldId="2076138205"/>
            <ac:spMk id="117" creationId="{D4CAE4BE-DDA8-4EF1-AB56-595063691BD6}"/>
          </ac:spMkLst>
        </pc:spChg>
        <pc:spChg chg="mod">
          <ac:chgData name="Oscar Zamora" userId="fbd221bc-bd0e-4333-9244-d5a1e790e682" providerId="ADAL" clId="{18B09620-35C5-4777-9500-C81FD2F41EC7}" dt="2021-05-05T15:26:38.081" v="1584"/>
          <ac:spMkLst>
            <pc:docMk/>
            <pc:sldMk cId="2798408741" sldId="2076138205"/>
            <ac:spMk id="118" creationId="{8276C552-C6A2-4F54-AC0C-166061BED5BE}"/>
          </ac:spMkLst>
        </pc:spChg>
        <pc:spChg chg="mod">
          <ac:chgData name="Oscar Zamora" userId="fbd221bc-bd0e-4333-9244-d5a1e790e682" providerId="ADAL" clId="{18B09620-35C5-4777-9500-C81FD2F41EC7}" dt="2021-05-05T15:26:38.081" v="1584"/>
          <ac:spMkLst>
            <pc:docMk/>
            <pc:sldMk cId="2798408741" sldId="2076138205"/>
            <ac:spMk id="119" creationId="{BDD7F128-61CA-45D6-B3F2-C6E934788066}"/>
          </ac:spMkLst>
        </pc:spChg>
        <pc:spChg chg="mod">
          <ac:chgData name="Oscar Zamora" userId="fbd221bc-bd0e-4333-9244-d5a1e790e682" providerId="ADAL" clId="{18B09620-35C5-4777-9500-C81FD2F41EC7}" dt="2021-05-05T15:26:38.081" v="1584"/>
          <ac:spMkLst>
            <pc:docMk/>
            <pc:sldMk cId="2798408741" sldId="2076138205"/>
            <ac:spMk id="120" creationId="{C379596D-A914-4CE7-9A8E-0DC81CFC9144}"/>
          </ac:spMkLst>
        </pc:spChg>
        <pc:spChg chg="mod">
          <ac:chgData name="Oscar Zamora" userId="fbd221bc-bd0e-4333-9244-d5a1e790e682" providerId="ADAL" clId="{18B09620-35C5-4777-9500-C81FD2F41EC7}" dt="2021-05-05T15:26:38.081" v="1584"/>
          <ac:spMkLst>
            <pc:docMk/>
            <pc:sldMk cId="2798408741" sldId="2076138205"/>
            <ac:spMk id="121" creationId="{14310762-86D7-41E9-9797-2F0EECF14CCE}"/>
          </ac:spMkLst>
        </pc:spChg>
        <pc:spChg chg="mod">
          <ac:chgData name="Oscar Zamora" userId="fbd221bc-bd0e-4333-9244-d5a1e790e682" providerId="ADAL" clId="{18B09620-35C5-4777-9500-C81FD2F41EC7}" dt="2021-05-05T15:26:38.081" v="1584"/>
          <ac:spMkLst>
            <pc:docMk/>
            <pc:sldMk cId="2798408741" sldId="2076138205"/>
            <ac:spMk id="122" creationId="{D5CAA652-52C8-4028-8C1C-9818B37D0E54}"/>
          </ac:spMkLst>
        </pc:spChg>
        <pc:spChg chg="mod">
          <ac:chgData name="Oscar Zamora" userId="fbd221bc-bd0e-4333-9244-d5a1e790e682" providerId="ADAL" clId="{18B09620-35C5-4777-9500-C81FD2F41EC7}" dt="2021-05-05T15:26:38.081" v="1584"/>
          <ac:spMkLst>
            <pc:docMk/>
            <pc:sldMk cId="2798408741" sldId="2076138205"/>
            <ac:spMk id="123" creationId="{5A5FFE2D-0C40-4E05-A44D-77AE53C950D6}"/>
          </ac:spMkLst>
        </pc:spChg>
        <pc:spChg chg="mod">
          <ac:chgData name="Oscar Zamora" userId="fbd221bc-bd0e-4333-9244-d5a1e790e682" providerId="ADAL" clId="{18B09620-35C5-4777-9500-C81FD2F41EC7}" dt="2021-05-05T15:26:38.081" v="1584"/>
          <ac:spMkLst>
            <pc:docMk/>
            <pc:sldMk cId="2798408741" sldId="2076138205"/>
            <ac:spMk id="124" creationId="{ECFFC646-2A11-4570-ABD9-943A18C0AC1D}"/>
          </ac:spMkLst>
        </pc:spChg>
        <pc:spChg chg="mod">
          <ac:chgData name="Oscar Zamora" userId="fbd221bc-bd0e-4333-9244-d5a1e790e682" providerId="ADAL" clId="{18B09620-35C5-4777-9500-C81FD2F41EC7}" dt="2021-05-05T15:26:38.081" v="1584"/>
          <ac:spMkLst>
            <pc:docMk/>
            <pc:sldMk cId="2798408741" sldId="2076138205"/>
            <ac:spMk id="125" creationId="{5E99F701-E6A7-4324-9EA0-43A94C7A5209}"/>
          </ac:spMkLst>
        </pc:spChg>
        <pc:spChg chg="mod">
          <ac:chgData name="Oscar Zamora" userId="fbd221bc-bd0e-4333-9244-d5a1e790e682" providerId="ADAL" clId="{18B09620-35C5-4777-9500-C81FD2F41EC7}" dt="2021-05-05T15:26:38.081" v="1584"/>
          <ac:spMkLst>
            <pc:docMk/>
            <pc:sldMk cId="2798408741" sldId="2076138205"/>
            <ac:spMk id="126" creationId="{AAE81702-308D-4FBE-8BF6-3F4E600D7C56}"/>
          </ac:spMkLst>
        </pc:spChg>
        <pc:spChg chg="mod">
          <ac:chgData name="Oscar Zamora" userId="fbd221bc-bd0e-4333-9244-d5a1e790e682" providerId="ADAL" clId="{18B09620-35C5-4777-9500-C81FD2F41EC7}" dt="2021-05-05T15:26:38.081" v="1584"/>
          <ac:spMkLst>
            <pc:docMk/>
            <pc:sldMk cId="2798408741" sldId="2076138205"/>
            <ac:spMk id="127" creationId="{F9750545-C502-41C3-8285-BD6F79B52EB8}"/>
          </ac:spMkLst>
        </pc:spChg>
        <pc:spChg chg="mod">
          <ac:chgData name="Oscar Zamora" userId="fbd221bc-bd0e-4333-9244-d5a1e790e682" providerId="ADAL" clId="{18B09620-35C5-4777-9500-C81FD2F41EC7}" dt="2021-05-05T15:26:38.081" v="1584"/>
          <ac:spMkLst>
            <pc:docMk/>
            <pc:sldMk cId="2798408741" sldId="2076138205"/>
            <ac:spMk id="128" creationId="{E3B294C0-AB54-4CB2-A1B9-CEF5F146C3AF}"/>
          </ac:spMkLst>
        </pc:spChg>
        <pc:spChg chg="mod">
          <ac:chgData name="Oscar Zamora" userId="fbd221bc-bd0e-4333-9244-d5a1e790e682" providerId="ADAL" clId="{18B09620-35C5-4777-9500-C81FD2F41EC7}" dt="2021-05-05T15:26:38.081" v="1584"/>
          <ac:spMkLst>
            <pc:docMk/>
            <pc:sldMk cId="2798408741" sldId="2076138205"/>
            <ac:spMk id="130" creationId="{D3DA0C26-CF14-40DC-9F60-97D3C516389B}"/>
          </ac:spMkLst>
        </pc:spChg>
        <pc:spChg chg="mod">
          <ac:chgData name="Oscar Zamora" userId="fbd221bc-bd0e-4333-9244-d5a1e790e682" providerId="ADAL" clId="{18B09620-35C5-4777-9500-C81FD2F41EC7}" dt="2021-05-05T15:26:38.081" v="1584"/>
          <ac:spMkLst>
            <pc:docMk/>
            <pc:sldMk cId="2798408741" sldId="2076138205"/>
            <ac:spMk id="131" creationId="{8E21D80A-38FE-4002-8887-893297B9C3D7}"/>
          </ac:spMkLst>
        </pc:spChg>
        <pc:spChg chg="mod">
          <ac:chgData name="Oscar Zamora" userId="fbd221bc-bd0e-4333-9244-d5a1e790e682" providerId="ADAL" clId="{18B09620-35C5-4777-9500-C81FD2F41EC7}" dt="2021-05-05T15:26:38.081" v="1584"/>
          <ac:spMkLst>
            <pc:docMk/>
            <pc:sldMk cId="2798408741" sldId="2076138205"/>
            <ac:spMk id="132" creationId="{76200C26-228B-4FAC-AD5B-96717D96822D}"/>
          </ac:spMkLst>
        </pc:spChg>
        <pc:spChg chg="mod">
          <ac:chgData name="Oscar Zamora" userId="fbd221bc-bd0e-4333-9244-d5a1e790e682" providerId="ADAL" clId="{18B09620-35C5-4777-9500-C81FD2F41EC7}" dt="2021-05-05T15:26:38.081" v="1584"/>
          <ac:spMkLst>
            <pc:docMk/>
            <pc:sldMk cId="2798408741" sldId="2076138205"/>
            <ac:spMk id="133" creationId="{4A0E807F-7317-446C-A192-079DBFCCE7E0}"/>
          </ac:spMkLst>
        </pc:spChg>
        <pc:spChg chg="mod">
          <ac:chgData name="Oscar Zamora" userId="fbd221bc-bd0e-4333-9244-d5a1e790e682" providerId="ADAL" clId="{18B09620-35C5-4777-9500-C81FD2F41EC7}" dt="2021-05-05T15:26:38.081" v="1584"/>
          <ac:spMkLst>
            <pc:docMk/>
            <pc:sldMk cId="2798408741" sldId="2076138205"/>
            <ac:spMk id="134" creationId="{40E47EBB-1D64-4B45-9D6A-7C6ADC65AEB5}"/>
          </ac:spMkLst>
        </pc:spChg>
        <pc:spChg chg="mod">
          <ac:chgData name="Oscar Zamora" userId="fbd221bc-bd0e-4333-9244-d5a1e790e682" providerId="ADAL" clId="{18B09620-35C5-4777-9500-C81FD2F41EC7}" dt="2021-05-05T15:26:38.081" v="1584"/>
          <ac:spMkLst>
            <pc:docMk/>
            <pc:sldMk cId="2798408741" sldId="2076138205"/>
            <ac:spMk id="135" creationId="{F84D20DE-DE6B-42C9-B273-1AFA8CB1CB0D}"/>
          </ac:spMkLst>
        </pc:spChg>
        <pc:spChg chg="mod">
          <ac:chgData name="Oscar Zamora" userId="fbd221bc-bd0e-4333-9244-d5a1e790e682" providerId="ADAL" clId="{18B09620-35C5-4777-9500-C81FD2F41EC7}" dt="2021-05-05T15:26:38.081" v="1584"/>
          <ac:spMkLst>
            <pc:docMk/>
            <pc:sldMk cId="2798408741" sldId="2076138205"/>
            <ac:spMk id="136" creationId="{8CB4FA8A-8ED2-46DA-9671-BB2AA639434D}"/>
          </ac:spMkLst>
        </pc:spChg>
        <pc:spChg chg="mod">
          <ac:chgData name="Oscar Zamora" userId="fbd221bc-bd0e-4333-9244-d5a1e790e682" providerId="ADAL" clId="{18B09620-35C5-4777-9500-C81FD2F41EC7}" dt="2021-05-05T15:26:38.081" v="1584"/>
          <ac:spMkLst>
            <pc:docMk/>
            <pc:sldMk cId="2798408741" sldId="2076138205"/>
            <ac:spMk id="137" creationId="{7AC1D9A3-36CF-4469-B10A-762E173AEFE9}"/>
          </ac:spMkLst>
        </pc:spChg>
        <pc:spChg chg="mod">
          <ac:chgData name="Oscar Zamora" userId="fbd221bc-bd0e-4333-9244-d5a1e790e682" providerId="ADAL" clId="{18B09620-35C5-4777-9500-C81FD2F41EC7}" dt="2021-05-05T15:26:38.081" v="1584"/>
          <ac:spMkLst>
            <pc:docMk/>
            <pc:sldMk cId="2798408741" sldId="2076138205"/>
            <ac:spMk id="138" creationId="{C0311CEB-CCEE-449B-B62C-535F288DFD08}"/>
          </ac:spMkLst>
        </pc:spChg>
        <pc:spChg chg="mod">
          <ac:chgData name="Oscar Zamora" userId="fbd221bc-bd0e-4333-9244-d5a1e790e682" providerId="ADAL" clId="{18B09620-35C5-4777-9500-C81FD2F41EC7}" dt="2021-05-05T15:26:38.081" v="1584"/>
          <ac:spMkLst>
            <pc:docMk/>
            <pc:sldMk cId="2798408741" sldId="2076138205"/>
            <ac:spMk id="139" creationId="{04579FF7-D07C-4769-A1F1-0B37709D2D80}"/>
          </ac:spMkLst>
        </pc:spChg>
        <pc:spChg chg="mod">
          <ac:chgData name="Oscar Zamora" userId="fbd221bc-bd0e-4333-9244-d5a1e790e682" providerId="ADAL" clId="{18B09620-35C5-4777-9500-C81FD2F41EC7}" dt="2021-05-05T15:26:38.081" v="1584"/>
          <ac:spMkLst>
            <pc:docMk/>
            <pc:sldMk cId="2798408741" sldId="2076138205"/>
            <ac:spMk id="140" creationId="{ECE6A4BC-04D8-491F-91BC-6350F6C5860E}"/>
          </ac:spMkLst>
        </pc:spChg>
        <pc:spChg chg="mod">
          <ac:chgData name="Oscar Zamora" userId="fbd221bc-bd0e-4333-9244-d5a1e790e682" providerId="ADAL" clId="{18B09620-35C5-4777-9500-C81FD2F41EC7}" dt="2021-05-05T15:26:38.081" v="1584"/>
          <ac:spMkLst>
            <pc:docMk/>
            <pc:sldMk cId="2798408741" sldId="2076138205"/>
            <ac:spMk id="141" creationId="{358263BB-8A7D-43C1-9D15-D5575FC3945D}"/>
          </ac:spMkLst>
        </pc:spChg>
        <pc:spChg chg="mod">
          <ac:chgData name="Oscar Zamora" userId="fbd221bc-bd0e-4333-9244-d5a1e790e682" providerId="ADAL" clId="{18B09620-35C5-4777-9500-C81FD2F41EC7}" dt="2021-05-05T15:26:38.081" v="1584"/>
          <ac:spMkLst>
            <pc:docMk/>
            <pc:sldMk cId="2798408741" sldId="2076138205"/>
            <ac:spMk id="142" creationId="{D737CA58-5C65-40AD-9B2E-E3959E314DE8}"/>
          </ac:spMkLst>
        </pc:spChg>
        <pc:spChg chg="add del">
          <ac:chgData name="Oscar Zamora" userId="fbd221bc-bd0e-4333-9244-d5a1e790e682" providerId="ADAL" clId="{18B09620-35C5-4777-9500-C81FD2F41EC7}" dt="2021-05-05T15:27:14.908" v="1590" actId="22"/>
          <ac:spMkLst>
            <pc:docMk/>
            <pc:sldMk cId="2798408741" sldId="2076138205"/>
            <ac:spMk id="144" creationId="{C30A5B00-7A50-44C3-82DB-89F15F80E007}"/>
          </ac:spMkLst>
        </pc:spChg>
        <pc:spChg chg="add del">
          <ac:chgData name="Oscar Zamora" userId="fbd221bc-bd0e-4333-9244-d5a1e790e682" providerId="ADAL" clId="{18B09620-35C5-4777-9500-C81FD2F41EC7}" dt="2021-05-05T15:27:14.908" v="1590" actId="22"/>
          <ac:spMkLst>
            <pc:docMk/>
            <pc:sldMk cId="2798408741" sldId="2076138205"/>
            <ac:spMk id="146" creationId="{203A2684-A7A6-4AC1-9F37-D58376244F5E}"/>
          </ac:spMkLst>
        </pc:spChg>
        <pc:spChg chg="add del">
          <ac:chgData name="Oscar Zamora" userId="fbd221bc-bd0e-4333-9244-d5a1e790e682" providerId="ADAL" clId="{18B09620-35C5-4777-9500-C81FD2F41EC7}" dt="2021-05-05T15:27:14.908" v="1590" actId="22"/>
          <ac:spMkLst>
            <pc:docMk/>
            <pc:sldMk cId="2798408741" sldId="2076138205"/>
            <ac:spMk id="148" creationId="{1288BB21-7655-4DAA-83B8-5570C5FE281A}"/>
          </ac:spMkLst>
        </pc:spChg>
        <pc:spChg chg="add del">
          <ac:chgData name="Oscar Zamora" userId="fbd221bc-bd0e-4333-9244-d5a1e790e682" providerId="ADAL" clId="{18B09620-35C5-4777-9500-C81FD2F41EC7}" dt="2021-05-05T15:27:14.908" v="1590" actId="22"/>
          <ac:spMkLst>
            <pc:docMk/>
            <pc:sldMk cId="2798408741" sldId="2076138205"/>
            <ac:spMk id="150" creationId="{BB5B3F34-C333-4A48-A285-A9F1C969272E}"/>
          </ac:spMkLst>
        </pc:spChg>
        <pc:spChg chg="add del">
          <ac:chgData name="Oscar Zamora" userId="fbd221bc-bd0e-4333-9244-d5a1e790e682" providerId="ADAL" clId="{18B09620-35C5-4777-9500-C81FD2F41EC7}" dt="2021-05-05T15:27:14.908" v="1590" actId="22"/>
          <ac:spMkLst>
            <pc:docMk/>
            <pc:sldMk cId="2798408741" sldId="2076138205"/>
            <ac:spMk id="152" creationId="{1D1405FD-3C89-4E06-BCE8-347E5355A9A4}"/>
          </ac:spMkLst>
        </pc:spChg>
        <pc:spChg chg="add del">
          <ac:chgData name="Oscar Zamora" userId="fbd221bc-bd0e-4333-9244-d5a1e790e682" providerId="ADAL" clId="{18B09620-35C5-4777-9500-C81FD2F41EC7}" dt="2021-05-05T15:27:14.908" v="1590" actId="22"/>
          <ac:spMkLst>
            <pc:docMk/>
            <pc:sldMk cId="2798408741" sldId="2076138205"/>
            <ac:spMk id="154" creationId="{AA334336-25AF-4BCC-A7D5-046002A73426}"/>
          </ac:spMkLst>
        </pc:spChg>
        <pc:spChg chg="add del">
          <ac:chgData name="Oscar Zamora" userId="fbd221bc-bd0e-4333-9244-d5a1e790e682" providerId="ADAL" clId="{18B09620-35C5-4777-9500-C81FD2F41EC7}" dt="2021-05-05T15:27:14.908" v="1590" actId="22"/>
          <ac:spMkLst>
            <pc:docMk/>
            <pc:sldMk cId="2798408741" sldId="2076138205"/>
            <ac:spMk id="156" creationId="{4C82F229-6AED-48A9-8EAB-91843DDB1AA0}"/>
          </ac:spMkLst>
        </pc:spChg>
        <pc:spChg chg="add mod topLvl">
          <ac:chgData name="Oscar Zamora" userId="fbd221bc-bd0e-4333-9244-d5a1e790e682" providerId="ADAL" clId="{18B09620-35C5-4777-9500-C81FD2F41EC7}" dt="2021-05-05T15:27:27.564" v="1594" actId="164"/>
          <ac:spMkLst>
            <pc:docMk/>
            <pc:sldMk cId="2798408741" sldId="2076138205"/>
            <ac:spMk id="158" creationId="{020FCD0B-66DA-4489-8796-EB7AD669E8BA}"/>
          </ac:spMkLst>
        </pc:spChg>
        <pc:spChg chg="add mod topLvl">
          <ac:chgData name="Oscar Zamora" userId="fbd221bc-bd0e-4333-9244-d5a1e790e682" providerId="ADAL" clId="{18B09620-35C5-4777-9500-C81FD2F41EC7}" dt="2021-05-05T15:27:50.681" v="1596" actId="207"/>
          <ac:spMkLst>
            <pc:docMk/>
            <pc:sldMk cId="2798408741" sldId="2076138205"/>
            <ac:spMk id="160" creationId="{1EBB44A7-47C4-4916-9352-903C55746CE8}"/>
          </ac:spMkLst>
        </pc:spChg>
        <pc:spChg chg="add mod topLvl">
          <ac:chgData name="Oscar Zamora" userId="fbd221bc-bd0e-4333-9244-d5a1e790e682" providerId="ADAL" clId="{18B09620-35C5-4777-9500-C81FD2F41EC7}" dt="2021-05-05T15:27:50.681" v="1596" actId="207"/>
          <ac:spMkLst>
            <pc:docMk/>
            <pc:sldMk cId="2798408741" sldId="2076138205"/>
            <ac:spMk id="162" creationId="{24754649-EAB8-4AFA-9F8C-9DD41785E992}"/>
          </ac:spMkLst>
        </pc:spChg>
        <pc:spChg chg="add mod topLvl">
          <ac:chgData name="Oscar Zamora" userId="fbd221bc-bd0e-4333-9244-d5a1e790e682" providerId="ADAL" clId="{18B09620-35C5-4777-9500-C81FD2F41EC7}" dt="2021-05-05T15:27:50.681" v="1596" actId="207"/>
          <ac:spMkLst>
            <pc:docMk/>
            <pc:sldMk cId="2798408741" sldId="2076138205"/>
            <ac:spMk id="164" creationId="{F8D0EDDF-4A68-4131-878B-E2B91EDC3BAB}"/>
          </ac:spMkLst>
        </pc:spChg>
        <pc:spChg chg="add mod topLvl">
          <ac:chgData name="Oscar Zamora" userId="fbd221bc-bd0e-4333-9244-d5a1e790e682" providerId="ADAL" clId="{18B09620-35C5-4777-9500-C81FD2F41EC7}" dt="2021-05-05T15:27:50.681" v="1596" actId="207"/>
          <ac:spMkLst>
            <pc:docMk/>
            <pc:sldMk cId="2798408741" sldId="2076138205"/>
            <ac:spMk id="166" creationId="{5E26C8B2-0731-453A-81FE-8EBD7179CDD0}"/>
          </ac:spMkLst>
        </pc:spChg>
        <pc:spChg chg="add mod topLvl">
          <ac:chgData name="Oscar Zamora" userId="fbd221bc-bd0e-4333-9244-d5a1e790e682" providerId="ADAL" clId="{18B09620-35C5-4777-9500-C81FD2F41EC7}" dt="2021-05-05T15:27:50.681" v="1596" actId="207"/>
          <ac:spMkLst>
            <pc:docMk/>
            <pc:sldMk cId="2798408741" sldId="2076138205"/>
            <ac:spMk id="168" creationId="{80C721B9-5BC2-4373-A8BD-DF0196B118F4}"/>
          </ac:spMkLst>
        </pc:spChg>
        <pc:spChg chg="add mod topLvl">
          <ac:chgData name="Oscar Zamora" userId="fbd221bc-bd0e-4333-9244-d5a1e790e682" providerId="ADAL" clId="{18B09620-35C5-4777-9500-C81FD2F41EC7}" dt="2021-05-05T15:27:50.681" v="1596" actId="207"/>
          <ac:spMkLst>
            <pc:docMk/>
            <pc:sldMk cId="2798408741" sldId="2076138205"/>
            <ac:spMk id="170" creationId="{F2A101B5-F312-4538-AF5A-56BC67F11CF5}"/>
          </ac:spMkLst>
        </pc:spChg>
        <pc:spChg chg="mod">
          <ac:chgData name="Oscar Zamora" userId="fbd221bc-bd0e-4333-9244-d5a1e790e682" providerId="ADAL" clId="{18B09620-35C5-4777-9500-C81FD2F41EC7}" dt="2021-05-05T15:28:03.069" v="1599"/>
          <ac:spMkLst>
            <pc:docMk/>
            <pc:sldMk cId="2798408741" sldId="2076138205"/>
            <ac:spMk id="174" creationId="{0F6A904F-5AAC-4969-B547-DBB1483230B4}"/>
          </ac:spMkLst>
        </pc:spChg>
        <pc:spChg chg="mod">
          <ac:chgData name="Oscar Zamora" userId="fbd221bc-bd0e-4333-9244-d5a1e790e682" providerId="ADAL" clId="{18B09620-35C5-4777-9500-C81FD2F41EC7}" dt="2021-05-05T15:28:03.069" v="1599"/>
          <ac:spMkLst>
            <pc:docMk/>
            <pc:sldMk cId="2798408741" sldId="2076138205"/>
            <ac:spMk id="175" creationId="{C9A4CF9D-3E40-4B97-82C5-5C94755536BE}"/>
          </ac:spMkLst>
        </pc:spChg>
        <pc:spChg chg="mod">
          <ac:chgData name="Oscar Zamora" userId="fbd221bc-bd0e-4333-9244-d5a1e790e682" providerId="ADAL" clId="{18B09620-35C5-4777-9500-C81FD2F41EC7}" dt="2021-05-05T15:28:03.069" v="1599"/>
          <ac:spMkLst>
            <pc:docMk/>
            <pc:sldMk cId="2798408741" sldId="2076138205"/>
            <ac:spMk id="176" creationId="{FEA598E0-BF06-4198-890C-FAA401E4BB14}"/>
          </ac:spMkLst>
        </pc:spChg>
        <pc:spChg chg="mod">
          <ac:chgData name="Oscar Zamora" userId="fbd221bc-bd0e-4333-9244-d5a1e790e682" providerId="ADAL" clId="{18B09620-35C5-4777-9500-C81FD2F41EC7}" dt="2021-05-05T15:28:03.069" v="1599"/>
          <ac:spMkLst>
            <pc:docMk/>
            <pc:sldMk cId="2798408741" sldId="2076138205"/>
            <ac:spMk id="177" creationId="{A37F4D4A-026F-4B02-A0D1-6F676BA66146}"/>
          </ac:spMkLst>
        </pc:spChg>
        <pc:spChg chg="mod">
          <ac:chgData name="Oscar Zamora" userId="fbd221bc-bd0e-4333-9244-d5a1e790e682" providerId="ADAL" clId="{18B09620-35C5-4777-9500-C81FD2F41EC7}" dt="2021-05-05T15:28:03.069" v="1599"/>
          <ac:spMkLst>
            <pc:docMk/>
            <pc:sldMk cId="2798408741" sldId="2076138205"/>
            <ac:spMk id="178" creationId="{9C63239F-1286-4D95-8571-36C5BD636491}"/>
          </ac:spMkLst>
        </pc:spChg>
        <pc:spChg chg="mod">
          <ac:chgData name="Oscar Zamora" userId="fbd221bc-bd0e-4333-9244-d5a1e790e682" providerId="ADAL" clId="{18B09620-35C5-4777-9500-C81FD2F41EC7}" dt="2021-05-05T15:28:03.069" v="1599"/>
          <ac:spMkLst>
            <pc:docMk/>
            <pc:sldMk cId="2798408741" sldId="2076138205"/>
            <ac:spMk id="179" creationId="{E4AFB505-A24E-4A00-B338-A585629127C0}"/>
          </ac:spMkLst>
        </pc:spChg>
        <pc:spChg chg="mod">
          <ac:chgData name="Oscar Zamora" userId="fbd221bc-bd0e-4333-9244-d5a1e790e682" providerId="ADAL" clId="{18B09620-35C5-4777-9500-C81FD2F41EC7}" dt="2021-05-05T15:28:03.069" v="1599"/>
          <ac:spMkLst>
            <pc:docMk/>
            <pc:sldMk cId="2798408741" sldId="2076138205"/>
            <ac:spMk id="180" creationId="{094073F9-FE4E-48B0-97BB-EBEFBA71BC12}"/>
          </ac:spMkLst>
        </pc:spChg>
        <pc:spChg chg="mod">
          <ac:chgData name="Oscar Zamora" userId="fbd221bc-bd0e-4333-9244-d5a1e790e682" providerId="ADAL" clId="{18B09620-35C5-4777-9500-C81FD2F41EC7}" dt="2021-05-05T15:28:10.401" v="1601"/>
          <ac:spMkLst>
            <pc:docMk/>
            <pc:sldMk cId="2798408741" sldId="2076138205"/>
            <ac:spMk id="182" creationId="{8BA73668-47B6-4CA9-82A7-0910ADD367EF}"/>
          </ac:spMkLst>
        </pc:spChg>
        <pc:spChg chg="mod">
          <ac:chgData name="Oscar Zamora" userId="fbd221bc-bd0e-4333-9244-d5a1e790e682" providerId="ADAL" clId="{18B09620-35C5-4777-9500-C81FD2F41EC7}" dt="2021-05-05T15:28:10.401" v="1601"/>
          <ac:spMkLst>
            <pc:docMk/>
            <pc:sldMk cId="2798408741" sldId="2076138205"/>
            <ac:spMk id="183" creationId="{6B477394-D848-409D-AEBD-D7EE30BB7359}"/>
          </ac:spMkLst>
        </pc:spChg>
        <pc:spChg chg="mod">
          <ac:chgData name="Oscar Zamora" userId="fbd221bc-bd0e-4333-9244-d5a1e790e682" providerId="ADAL" clId="{18B09620-35C5-4777-9500-C81FD2F41EC7}" dt="2021-05-05T15:28:10.401" v="1601"/>
          <ac:spMkLst>
            <pc:docMk/>
            <pc:sldMk cId="2798408741" sldId="2076138205"/>
            <ac:spMk id="184" creationId="{8AA353E1-4CAB-4D73-A625-7F98D1D9E2DF}"/>
          </ac:spMkLst>
        </pc:spChg>
        <pc:spChg chg="mod">
          <ac:chgData name="Oscar Zamora" userId="fbd221bc-bd0e-4333-9244-d5a1e790e682" providerId="ADAL" clId="{18B09620-35C5-4777-9500-C81FD2F41EC7}" dt="2021-05-05T15:28:10.401" v="1601"/>
          <ac:spMkLst>
            <pc:docMk/>
            <pc:sldMk cId="2798408741" sldId="2076138205"/>
            <ac:spMk id="185" creationId="{74ED005D-FEFF-4BD6-8601-851B6A3BF370}"/>
          </ac:spMkLst>
        </pc:spChg>
        <pc:spChg chg="mod">
          <ac:chgData name="Oscar Zamora" userId="fbd221bc-bd0e-4333-9244-d5a1e790e682" providerId="ADAL" clId="{18B09620-35C5-4777-9500-C81FD2F41EC7}" dt="2021-05-05T15:28:10.401" v="1601"/>
          <ac:spMkLst>
            <pc:docMk/>
            <pc:sldMk cId="2798408741" sldId="2076138205"/>
            <ac:spMk id="186" creationId="{59CBA717-035C-4114-BE4F-7315E9ECD93F}"/>
          </ac:spMkLst>
        </pc:spChg>
        <pc:spChg chg="mod">
          <ac:chgData name="Oscar Zamora" userId="fbd221bc-bd0e-4333-9244-d5a1e790e682" providerId="ADAL" clId="{18B09620-35C5-4777-9500-C81FD2F41EC7}" dt="2021-05-05T15:28:10.401" v="1601"/>
          <ac:spMkLst>
            <pc:docMk/>
            <pc:sldMk cId="2798408741" sldId="2076138205"/>
            <ac:spMk id="187" creationId="{3A361A5E-0A68-4EA4-8F1D-9EE07E89BC49}"/>
          </ac:spMkLst>
        </pc:spChg>
        <pc:spChg chg="mod">
          <ac:chgData name="Oscar Zamora" userId="fbd221bc-bd0e-4333-9244-d5a1e790e682" providerId="ADAL" clId="{18B09620-35C5-4777-9500-C81FD2F41EC7}" dt="2021-05-05T15:28:10.401" v="1601"/>
          <ac:spMkLst>
            <pc:docMk/>
            <pc:sldMk cId="2798408741" sldId="2076138205"/>
            <ac:spMk id="188" creationId="{8CAE07C8-C820-4343-A240-8E2426469769}"/>
          </ac:spMkLst>
        </pc:spChg>
        <pc:spChg chg="mod">
          <ac:chgData name="Oscar Zamora" userId="fbd221bc-bd0e-4333-9244-d5a1e790e682" providerId="ADAL" clId="{18B09620-35C5-4777-9500-C81FD2F41EC7}" dt="2021-05-05T15:28:10.401" v="1601"/>
          <ac:spMkLst>
            <pc:docMk/>
            <pc:sldMk cId="2798408741" sldId="2076138205"/>
            <ac:spMk id="190" creationId="{0B737A27-4ED1-49C6-B918-91631138C202}"/>
          </ac:spMkLst>
        </pc:spChg>
        <pc:spChg chg="mod">
          <ac:chgData name="Oscar Zamora" userId="fbd221bc-bd0e-4333-9244-d5a1e790e682" providerId="ADAL" clId="{18B09620-35C5-4777-9500-C81FD2F41EC7}" dt="2021-05-05T15:28:10.401" v="1601"/>
          <ac:spMkLst>
            <pc:docMk/>
            <pc:sldMk cId="2798408741" sldId="2076138205"/>
            <ac:spMk id="191" creationId="{8E0C022D-B464-481A-BD68-56F629A9FE4E}"/>
          </ac:spMkLst>
        </pc:spChg>
        <pc:spChg chg="mod">
          <ac:chgData name="Oscar Zamora" userId="fbd221bc-bd0e-4333-9244-d5a1e790e682" providerId="ADAL" clId="{18B09620-35C5-4777-9500-C81FD2F41EC7}" dt="2021-05-05T15:28:10.401" v="1601"/>
          <ac:spMkLst>
            <pc:docMk/>
            <pc:sldMk cId="2798408741" sldId="2076138205"/>
            <ac:spMk id="192" creationId="{0F4EEB4C-470D-475F-8A10-B6189AFE5E8B}"/>
          </ac:spMkLst>
        </pc:spChg>
        <pc:spChg chg="mod">
          <ac:chgData name="Oscar Zamora" userId="fbd221bc-bd0e-4333-9244-d5a1e790e682" providerId="ADAL" clId="{18B09620-35C5-4777-9500-C81FD2F41EC7}" dt="2021-05-05T15:28:10.401" v="1601"/>
          <ac:spMkLst>
            <pc:docMk/>
            <pc:sldMk cId="2798408741" sldId="2076138205"/>
            <ac:spMk id="193" creationId="{0FCC1B52-BAD2-4743-A0D0-AF1D4FE83558}"/>
          </ac:spMkLst>
        </pc:spChg>
        <pc:spChg chg="mod">
          <ac:chgData name="Oscar Zamora" userId="fbd221bc-bd0e-4333-9244-d5a1e790e682" providerId="ADAL" clId="{18B09620-35C5-4777-9500-C81FD2F41EC7}" dt="2021-05-05T15:28:10.401" v="1601"/>
          <ac:spMkLst>
            <pc:docMk/>
            <pc:sldMk cId="2798408741" sldId="2076138205"/>
            <ac:spMk id="194" creationId="{30EFA1BE-EBDC-44E1-94F8-F50DC22112B8}"/>
          </ac:spMkLst>
        </pc:spChg>
        <pc:spChg chg="mod">
          <ac:chgData name="Oscar Zamora" userId="fbd221bc-bd0e-4333-9244-d5a1e790e682" providerId="ADAL" clId="{18B09620-35C5-4777-9500-C81FD2F41EC7}" dt="2021-05-05T15:28:10.401" v="1601"/>
          <ac:spMkLst>
            <pc:docMk/>
            <pc:sldMk cId="2798408741" sldId="2076138205"/>
            <ac:spMk id="195" creationId="{1DFFCCEA-9FF7-4CB5-8891-E4269F8D782C}"/>
          </ac:spMkLst>
        </pc:spChg>
        <pc:spChg chg="mod">
          <ac:chgData name="Oscar Zamora" userId="fbd221bc-bd0e-4333-9244-d5a1e790e682" providerId="ADAL" clId="{18B09620-35C5-4777-9500-C81FD2F41EC7}" dt="2021-05-05T15:28:10.401" v="1601"/>
          <ac:spMkLst>
            <pc:docMk/>
            <pc:sldMk cId="2798408741" sldId="2076138205"/>
            <ac:spMk id="196" creationId="{5E35FB04-83FA-40C3-B2EB-DABD429DF41C}"/>
          </ac:spMkLst>
        </pc:spChg>
        <pc:spChg chg="mod">
          <ac:chgData name="Oscar Zamora" userId="fbd221bc-bd0e-4333-9244-d5a1e790e682" providerId="ADAL" clId="{18B09620-35C5-4777-9500-C81FD2F41EC7}" dt="2021-05-05T15:28:18.349" v="1603"/>
          <ac:spMkLst>
            <pc:docMk/>
            <pc:sldMk cId="2798408741" sldId="2076138205"/>
            <ac:spMk id="198" creationId="{09CD523A-CE04-4A51-A011-91E3A8A3C332}"/>
          </ac:spMkLst>
        </pc:spChg>
        <pc:spChg chg="mod">
          <ac:chgData name="Oscar Zamora" userId="fbd221bc-bd0e-4333-9244-d5a1e790e682" providerId="ADAL" clId="{18B09620-35C5-4777-9500-C81FD2F41EC7}" dt="2021-05-05T15:28:18.349" v="1603"/>
          <ac:spMkLst>
            <pc:docMk/>
            <pc:sldMk cId="2798408741" sldId="2076138205"/>
            <ac:spMk id="199" creationId="{32250E25-1BB6-473E-8DBF-C4CDB38C458B}"/>
          </ac:spMkLst>
        </pc:spChg>
        <pc:spChg chg="mod">
          <ac:chgData name="Oscar Zamora" userId="fbd221bc-bd0e-4333-9244-d5a1e790e682" providerId="ADAL" clId="{18B09620-35C5-4777-9500-C81FD2F41EC7}" dt="2021-05-05T15:28:18.349" v="1603"/>
          <ac:spMkLst>
            <pc:docMk/>
            <pc:sldMk cId="2798408741" sldId="2076138205"/>
            <ac:spMk id="200" creationId="{4B210B03-9E5A-47C7-A228-2F3BD107C935}"/>
          </ac:spMkLst>
        </pc:spChg>
        <pc:spChg chg="mod">
          <ac:chgData name="Oscar Zamora" userId="fbd221bc-bd0e-4333-9244-d5a1e790e682" providerId="ADAL" clId="{18B09620-35C5-4777-9500-C81FD2F41EC7}" dt="2021-05-05T15:28:18.349" v="1603"/>
          <ac:spMkLst>
            <pc:docMk/>
            <pc:sldMk cId="2798408741" sldId="2076138205"/>
            <ac:spMk id="201" creationId="{1955A2BD-38F4-40A6-BD91-71BF4ADEEE81}"/>
          </ac:spMkLst>
        </pc:spChg>
        <pc:spChg chg="mod">
          <ac:chgData name="Oscar Zamora" userId="fbd221bc-bd0e-4333-9244-d5a1e790e682" providerId="ADAL" clId="{18B09620-35C5-4777-9500-C81FD2F41EC7}" dt="2021-05-05T15:28:18.349" v="1603"/>
          <ac:spMkLst>
            <pc:docMk/>
            <pc:sldMk cId="2798408741" sldId="2076138205"/>
            <ac:spMk id="202" creationId="{B694E092-6227-402C-8236-12C2B9818136}"/>
          </ac:spMkLst>
        </pc:spChg>
        <pc:spChg chg="mod">
          <ac:chgData name="Oscar Zamora" userId="fbd221bc-bd0e-4333-9244-d5a1e790e682" providerId="ADAL" clId="{18B09620-35C5-4777-9500-C81FD2F41EC7}" dt="2021-05-05T15:28:18.349" v="1603"/>
          <ac:spMkLst>
            <pc:docMk/>
            <pc:sldMk cId="2798408741" sldId="2076138205"/>
            <ac:spMk id="203" creationId="{BA7D611F-8457-4DE6-83BC-DEF5CE15AE2D}"/>
          </ac:spMkLst>
        </pc:spChg>
        <pc:spChg chg="mod">
          <ac:chgData name="Oscar Zamora" userId="fbd221bc-bd0e-4333-9244-d5a1e790e682" providerId="ADAL" clId="{18B09620-35C5-4777-9500-C81FD2F41EC7}" dt="2021-05-05T15:28:18.349" v="1603"/>
          <ac:spMkLst>
            <pc:docMk/>
            <pc:sldMk cId="2798408741" sldId="2076138205"/>
            <ac:spMk id="204" creationId="{E11BCE2A-9846-4525-BB7A-F72AB48004A2}"/>
          </ac:spMkLst>
        </pc:spChg>
        <pc:spChg chg="mod">
          <ac:chgData name="Oscar Zamora" userId="fbd221bc-bd0e-4333-9244-d5a1e790e682" providerId="ADAL" clId="{18B09620-35C5-4777-9500-C81FD2F41EC7}" dt="2021-05-05T15:28:18.349" v="1603"/>
          <ac:spMkLst>
            <pc:docMk/>
            <pc:sldMk cId="2798408741" sldId="2076138205"/>
            <ac:spMk id="206" creationId="{DA47CD38-E66E-44D8-8A98-FFF611C3CD82}"/>
          </ac:spMkLst>
        </pc:spChg>
        <pc:spChg chg="mod">
          <ac:chgData name="Oscar Zamora" userId="fbd221bc-bd0e-4333-9244-d5a1e790e682" providerId="ADAL" clId="{18B09620-35C5-4777-9500-C81FD2F41EC7}" dt="2021-05-05T15:28:18.349" v="1603"/>
          <ac:spMkLst>
            <pc:docMk/>
            <pc:sldMk cId="2798408741" sldId="2076138205"/>
            <ac:spMk id="207" creationId="{0A356687-FA05-401A-980C-6AA64E1ED392}"/>
          </ac:spMkLst>
        </pc:spChg>
        <pc:spChg chg="mod">
          <ac:chgData name="Oscar Zamora" userId="fbd221bc-bd0e-4333-9244-d5a1e790e682" providerId="ADAL" clId="{18B09620-35C5-4777-9500-C81FD2F41EC7}" dt="2021-05-05T15:28:18.349" v="1603"/>
          <ac:spMkLst>
            <pc:docMk/>
            <pc:sldMk cId="2798408741" sldId="2076138205"/>
            <ac:spMk id="208" creationId="{9596B607-0294-4E71-86FF-4D6F3E5CDAEA}"/>
          </ac:spMkLst>
        </pc:spChg>
        <pc:spChg chg="mod">
          <ac:chgData name="Oscar Zamora" userId="fbd221bc-bd0e-4333-9244-d5a1e790e682" providerId="ADAL" clId="{18B09620-35C5-4777-9500-C81FD2F41EC7}" dt="2021-05-05T15:28:18.349" v="1603"/>
          <ac:spMkLst>
            <pc:docMk/>
            <pc:sldMk cId="2798408741" sldId="2076138205"/>
            <ac:spMk id="209" creationId="{BE9102EF-BFEF-4E43-8B6A-75ECA8207AFA}"/>
          </ac:spMkLst>
        </pc:spChg>
        <pc:spChg chg="mod">
          <ac:chgData name="Oscar Zamora" userId="fbd221bc-bd0e-4333-9244-d5a1e790e682" providerId="ADAL" clId="{18B09620-35C5-4777-9500-C81FD2F41EC7}" dt="2021-05-05T15:28:18.349" v="1603"/>
          <ac:spMkLst>
            <pc:docMk/>
            <pc:sldMk cId="2798408741" sldId="2076138205"/>
            <ac:spMk id="210" creationId="{F94EE7B2-AA4A-45D6-8583-42B12897BD3B}"/>
          </ac:spMkLst>
        </pc:spChg>
        <pc:spChg chg="mod">
          <ac:chgData name="Oscar Zamora" userId="fbd221bc-bd0e-4333-9244-d5a1e790e682" providerId="ADAL" clId="{18B09620-35C5-4777-9500-C81FD2F41EC7}" dt="2021-05-05T15:28:18.349" v="1603"/>
          <ac:spMkLst>
            <pc:docMk/>
            <pc:sldMk cId="2798408741" sldId="2076138205"/>
            <ac:spMk id="211" creationId="{31BC970A-2094-4BFC-9A6B-871FC83008BA}"/>
          </ac:spMkLst>
        </pc:spChg>
        <pc:spChg chg="mod">
          <ac:chgData name="Oscar Zamora" userId="fbd221bc-bd0e-4333-9244-d5a1e790e682" providerId="ADAL" clId="{18B09620-35C5-4777-9500-C81FD2F41EC7}" dt="2021-05-05T15:28:18.349" v="1603"/>
          <ac:spMkLst>
            <pc:docMk/>
            <pc:sldMk cId="2798408741" sldId="2076138205"/>
            <ac:spMk id="212" creationId="{B7E6E5F4-C2BE-4D45-B8E2-09372151EA98}"/>
          </ac:spMkLst>
        </pc:spChg>
        <pc:spChg chg="mod">
          <ac:chgData name="Oscar Zamora" userId="fbd221bc-bd0e-4333-9244-d5a1e790e682" providerId="ADAL" clId="{18B09620-35C5-4777-9500-C81FD2F41EC7}" dt="2021-05-05T15:28:18.349" v="1603"/>
          <ac:spMkLst>
            <pc:docMk/>
            <pc:sldMk cId="2798408741" sldId="2076138205"/>
            <ac:spMk id="214" creationId="{B637D20D-458F-4738-941B-BD9609335C1E}"/>
          </ac:spMkLst>
        </pc:spChg>
        <pc:spChg chg="mod">
          <ac:chgData name="Oscar Zamora" userId="fbd221bc-bd0e-4333-9244-d5a1e790e682" providerId="ADAL" clId="{18B09620-35C5-4777-9500-C81FD2F41EC7}" dt="2021-05-05T15:28:18.349" v="1603"/>
          <ac:spMkLst>
            <pc:docMk/>
            <pc:sldMk cId="2798408741" sldId="2076138205"/>
            <ac:spMk id="215" creationId="{E479C519-89A6-41EE-9F30-6B6A84465A9C}"/>
          </ac:spMkLst>
        </pc:spChg>
        <pc:spChg chg="mod">
          <ac:chgData name="Oscar Zamora" userId="fbd221bc-bd0e-4333-9244-d5a1e790e682" providerId="ADAL" clId="{18B09620-35C5-4777-9500-C81FD2F41EC7}" dt="2021-05-05T15:28:18.349" v="1603"/>
          <ac:spMkLst>
            <pc:docMk/>
            <pc:sldMk cId="2798408741" sldId="2076138205"/>
            <ac:spMk id="216" creationId="{DE9C9591-84F1-4D2C-856F-3A1C584BE7E4}"/>
          </ac:spMkLst>
        </pc:spChg>
        <pc:spChg chg="mod">
          <ac:chgData name="Oscar Zamora" userId="fbd221bc-bd0e-4333-9244-d5a1e790e682" providerId="ADAL" clId="{18B09620-35C5-4777-9500-C81FD2F41EC7}" dt="2021-05-05T15:28:18.349" v="1603"/>
          <ac:spMkLst>
            <pc:docMk/>
            <pc:sldMk cId="2798408741" sldId="2076138205"/>
            <ac:spMk id="217" creationId="{F3F5B75D-FD18-4127-B2F3-B98740EA72BD}"/>
          </ac:spMkLst>
        </pc:spChg>
        <pc:spChg chg="mod">
          <ac:chgData name="Oscar Zamora" userId="fbd221bc-bd0e-4333-9244-d5a1e790e682" providerId="ADAL" clId="{18B09620-35C5-4777-9500-C81FD2F41EC7}" dt="2021-05-05T15:28:18.349" v="1603"/>
          <ac:spMkLst>
            <pc:docMk/>
            <pc:sldMk cId="2798408741" sldId="2076138205"/>
            <ac:spMk id="218" creationId="{3EC905AB-04C3-45EB-B223-95A908CB2C85}"/>
          </ac:spMkLst>
        </pc:spChg>
        <pc:spChg chg="mod">
          <ac:chgData name="Oscar Zamora" userId="fbd221bc-bd0e-4333-9244-d5a1e790e682" providerId="ADAL" clId="{18B09620-35C5-4777-9500-C81FD2F41EC7}" dt="2021-05-05T15:28:18.349" v="1603"/>
          <ac:spMkLst>
            <pc:docMk/>
            <pc:sldMk cId="2798408741" sldId="2076138205"/>
            <ac:spMk id="219" creationId="{C26BA0AD-6A04-4D5E-9906-4DBDE46CDF78}"/>
          </ac:spMkLst>
        </pc:spChg>
        <pc:spChg chg="mod">
          <ac:chgData name="Oscar Zamora" userId="fbd221bc-bd0e-4333-9244-d5a1e790e682" providerId="ADAL" clId="{18B09620-35C5-4777-9500-C81FD2F41EC7}" dt="2021-05-05T15:28:18.349" v="1603"/>
          <ac:spMkLst>
            <pc:docMk/>
            <pc:sldMk cId="2798408741" sldId="2076138205"/>
            <ac:spMk id="220" creationId="{E2C7BEBA-2D44-44E8-A004-69753AC68E1C}"/>
          </ac:spMkLst>
        </pc:spChg>
        <pc:spChg chg="mod">
          <ac:chgData name="Oscar Zamora" userId="fbd221bc-bd0e-4333-9244-d5a1e790e682" providerId="ADAL" clId="{18B09620-35C5-4777-9500-C81FD2F41EC7}" dt="2021-05-05T15:28:18.349" v="1603"/>
          <ac:spMkLst>
            <pc:docMk/>
            <pc:sldMk cId="2798408741" sldId="2076138205"/>
            <ac:spMk id="222" creationId="{F701B26B-1F0C-4673-BBB7-36D5F5839039}"/>
          </ac:spMkLst>
        </pc:spChg>
        <pc:spChg chg="mod">
          <ac:chgData name="Oscar Zamora" userId="fbd221bc-bd0e-4333-9244-d5a1e790e682" providerId="ADAL" clId="{18B09620-35C5-4777-9500-C81FD2F41EC7}" dt="2021-05-05T15:28:18.349" v="1603"/>
          <ac:spMkLst>
            <pc:docMk/>
            <pc:sldMk cId="2798408741" sldId="2076138205"/>
            <ac:spMk id="223" creationId="{5F9CF308-2537-4003-B204-D6AD862D276D}"/>
          </ac:spMkLst>
        </pc:spChg>
        <pc:spChg chg="mod">
          <ac:chgData name="Oscar Zamora" userId="fbd221bc-bd0e-4333-9244-d5a1e790e682" providerId="ADAL" clId="{18B09620-35C5-4777-9500-C81FD2F41EC7}" dt="2021-05-05T15:28:18.349" v="1603"/>
          <ac:spMkLst>
            <pc:docMk/>
            <pc:sldMk cId="2798408741" sldId="2076138205"/>
            <ac:spMk id="224" creationId="{1FEE2E01-FA1C-4047-9C98-F7A76D5AD9E5}"/>
          </ac:spMkLst>
        </pc:spChg>
        <pc:spChg chg="mod">
          <ac:chgData name="Oscar Zamora" userId="fbd221bc-bd0e-4333-9244-d5a1e790e682" providerId="ADAL" clId="{18B09620-35C5-4777-9500-C81FD2F41EC7}" dt="2021-05-05T15:28:18.349" v="1603"/>
          <ac:spMkLst>
            <pc:docMk/>
            <pc:sldMk cId="2798408741" sldId="2076138205"/>
            <ac:spMk id="225" creationId="{98B43ED6-45F6-43AF-8F78-9C9E59B8A72E}"/>
          </ac:spMkLst>
        </pc:spChg>
        <pc:spChg chg="mod">
          <ac:chgData name="Oscar Zamora" userId="fbd221bc-bd0e-4333-9244-d5a1e790e682" providerId="ADAL" clId="{18B09620-35C5-4777-9500-C81FD2F41EC7}" dt="2021-05-05T15:28:18.349" v="1603"/>
          <ac:spMkLst>
            <pc:docMk/>
            <pc:sldMk cId="2798408741" sldId="2076138205"/>
            <ac:spMk id="226" creationId="{3176AA1E-590D-412D-BA6E-A70DBD98CB8F}"/>
          </ac:spMkLst>
        </pc:spChg>
        <pc:spChg chg="mod">
          <ac:chgData name="Oscar Zamora" userId="fbd221bc-bd0e-4333-9244-d5a1e790e682" providerId="ADAL" clId="{18B09620-35C5-4777-9500-C81FD2F41EC7}" dt="2021-05-05T15:28:18.349" v="1603"/>
          <ac:spMkLst>
            <pc:docMk/>
            <pc:sldMk cId="2798408741" sldId="2076138205"/>
            <ac:spMk id="227" creationId="{7853ED70-1C69-4846-80BC-134F168AE591}"/>
          </ac:spMkLst>
        </pc:spChg>
        <pc:spChg chg="mod">
          <ac:chgData name="Oscar Zamora" userId="fbd221bc-bd0e-4333-9244-d5a1e790e682" providerId="ADAL" clId="{18B09620-35C5-4777-9500-C81FD2F41EC7}" dt="2021-05-05T15:28:18.349" v="1603"/>
          <ac:spMkLst>
            <pc:docMk/>
            <pc:sldMk cId="2798408741" sldId="2076138205"/>
            <ac:spMk id="228" creationId="{D377CD59-8E65-4DE9-86C6-85B3A8D9D270}"/>
          </ac:spMkLst>
        </pc:spChg>
        <pc:grpChg chg="add mod">
          <ac:chgData name="Oscar Zamora" userId="fbd221bc-bd0e-4333-9244-d5a1e790e682" providerId="ADAL" clId="{18B09620-35C5-4777-9500-C81FD2F41EC7}" dt="2021-05-05T15:26:54.093" v="1588" actId="1076"/>
          <ac:grpSpMkLst>
            <pc:docMk/>
            <pc:sldMk cId="2798408741" sldId="2076138205"/>
            <ac:grpSpMk id="44" creationId="{3CC288FF-5528-4788-9FD4-EC8521EB36DD}"/>
          </ac:grpSpMkLst>
        </pc:grpChg>
        <pc:grpChg chg="add mod">
          <ac:chgData name="Oscar Zamora" userId="fbd221bc-bd0e-4333-9244-d5a1e790e682" providerId="ADAL" clId="{18B09620-35C5-4777-9500-C81FD2F41EC7}" dt="2021-05-05T15:26:54.093" v="1588" actId="1076"/>
          <ac:grpSpMkLst>
            <pc:docMk/>
            <pc:sldMk cId="2798408741" sldId="2076138205"/>
            <ac:grpSpMk id="45" creationId="{0B6664DD-7B46-4EFB-AE64-2429B790C000}"/>
          </ac:grpSpMkLst>
        </pc:grpChg>
        <pc:grpChg chg="add mod">
          <ac:chgData name="Oscar Zamora" userId="fbd221bc-bd0e-4333-9244-d5a1e790e682" providerId="ADAL" clId="{18B09620-35C5-4777-9500-C81FD2F41EC7}" dt="2021-05-05T15:26:54.093" v="1588" actId="1076"/>
          <ac:grpSpMkLst>
            <pc:docMk/>
            <pc:sldMk cId="2798408741" sldId="2076138205"/>
            <ac:grpSpMk id="59" creationId="{15B5DF6F-41B9-4606-93D1-FB2278AFFD4E}"/>
          </ac:grpSpMkLst>
        </pc:grpChg>
        <pc:grpChg chg="add mod">
          <ac:chgData name="Oscar Zamora" userId="fbd221bc-bd0e-4333-9244-d5a1e790e682" providerId="ADAL" clId="{18B09620-35C5-4777-9500-C81FD2F41EC7}" dt="2021-05-05T15:26:54.093" v="1588" actId="1076"/>
          <ac:grpSpMkLst>
            <pc:docMk/>
            <pc:sldMk cId="2798408741" sldId="2076138205"/>
            <ac:grpSpMk id="73" creationId="{36011504-86D4-49E2-B0DC-923E24AE3517}"/>
          </ac:grpSpMkLst>
        </pc:grpChg>
        <pc:grpChg chg="add mod">
          <ac:chgData name="Oscar Zamora" userId="fbd221bc-bd0e-4333-9244-d5a1e790e682" providerId="ADAL" clId="{18B09620-35C5-4777-9500-C81FD2F41EC7}" dt="2021-05-05T15:28:26.174" v="1605" actId="1076"/>
          <ac:grpSpMkLst>
            <pc:docMk/>
            <pc:sldMk cId="2798408741" sldId="2076138205"/>
            <ac:grpSpMk id="87" creationId="{637C99AA-AE04-409C-8AF6-7EF31E73FEC7}"/>
          </ac:grpSpMkLst>
        </pc:grpChg>
        <pc:grpChg chg="add mod">
          <ac:chgData name="Oscar Zamora" userId="fbd221bc-bd0e-4333-9244-d5a1e790e682" providerId="ADAL" clId="{18B09620-35C5-4777-9500-C81FD2F41EC7}" dt="2021-05-05T15:28:26.174" v="1605" actId="1076"/>
          <ac:grpSpMkLst>
            <pc:docMk/>
            <pc:sldMk cId="2798408741" sldId="2076138205"/>
            <ac:grpSpMk id="101" creationId="{030E7D49-1432-42B8-8CE2-182B3AF155E6}"/>
          </ac:grpSpMkLst>
        </pc:grpChg>
        <pc:grpChg chg="add mod">
          <ac:chgData name="Oscar Zamora" userId="fbd221bc-bd0e-4333-9244-d5a1e790e682" providerId="ADAL" clId="{18B09620-35C5-4777-9500-C81FD2F41EC7}" dt="2021-05-05T15:28:26.174" v="1605" actId="1076"/>
          <ac:grpSpMkLst>
            <pc:docMk/>
            <pc:sldMk cId="2798408741" sldId="2076138205"/>
            <ac:grpSpMk id="115" creationId="{6756F02F-3EC8-42B4-96ED-8D971DFA76E3}"/>
          </ac:grpSpMkLst>
        </pc:grpChg>
        <pc:grpChg chg="add mod">
          <ac:chgData name="Oscar Zamora" userId="fbd221bc-bd0e-4333-9244-d5a1e790e682" providerId="ADAL" clId="{18B09620-35C5-4777-9500-C81FD2F41EC7}" dt="2021-05-05T15:28:26.174" v="1605" actId="1076"/>
          <ac:grpSpMkLst>
            <pc:docMk/>
            <pc:sldMk cId="2798408741" sldId="2076138205"/>
            <ac:grpSpMk id="129" creationId="{FF8D1DB6-EC05-4CE4-ADBE-8AF0B385A97A}"/>
          </ac:grpSpMkLst>
        </pc:grpChg>
        <pc:grpChg chg="add del">
          <ac:chgData name="Oscar Zamora" userId="fbd221bc-bd0e-4333-9244-d5a1e790e682" providerId="ADAL" clId="{18B09620-35C5-4777-9500-C81FD2F41EC7}" dt="2021-05-05T15:27:27.564" v="1594" actId="164"/>
          <ac:grpSpMkLst>
            <pc:docMk/>
            <pc:sldMk cId="2798408741" sldId="2076138205"/>
            <ac:grpSpMk id="171" creationId="{6F2F7DFE-B557-49D7-B22A-69C39C3AA7BC}"/>
          </ac:grpSpMkLst>
        </pc:grpChg>
        <pc:grpChg chg="add mod">
          <ac:chgData name="Oscar Zamora" userId="fbd221bc-bd0e-4333-9244-d5a1e790e682" providerId="ADAL" clId="{18B09620-35C5-4777-9500-C81FD2F41EC7}" dt="2021-05-05T15:28:02.335" v="1598" actId="1076"/>
          <ac:grpSpMkLst>
            <pc:docMk/>
            <pc:sldMk cId="2798408741" sldId="2076138205"/>
            <ac:grpSpMk id="172" creationId="{412AA351-C1A0-4C6E-B1D1-7BEE726B201E}"/>
          </ac:grpSpMkLst>
        </pc:grpChg>
        <pc:grpChg chg="add mod">
          <ac:chgData name="Oscar Zamora" userId="fbd221bc-bd0e-4333-9244-d5a1e790e682" providerId="ADAL" clId="{18B09620-35C5-4777-9500-C81FD2F41EC7}" dt="2021-05-05T15:28:08.971" v="1600" actId="1076"/>
          <ac:grpSpMkLst>
            <pc:docMk/>
            <pc:sldMk cId="2798408741" sldId="2076138205"/>
            <ac:grpSpMk id="173" creationId="{82A5E2C5-3E7C-4E8F-94A4-556419993736}"/>
          </ac:grpSpMkLst>
        </pc:grpChg>
        <pc:grpChg chg="add mod">
          <ac:chgData name="Oscar Zamora" userId="fbd221bc-bd0e-4333-9244-d5a1e790e682" providerId="ADAL" clId="{18B09620-35C5-4777-9500-C81FD2F41EC7}" dt="2021-05-05T15:28:15.618" v="1602" actId="1076"/>
          <ac:grpSpMkLst>
            <pc:docMk/>
            <pc:sldMk cId="2798408741" sldId="2076138205"/>
            <ac:grpSpMk id="181" creationId="{46DFA565-4907-485E-87D3-65535738A95A}"/>
          </ac:grpSpMkLst>
        </pc:grpChg>
        <pc:grpChg chg="add mod">
          <ac:chgData name="Oscar Zamora" userId="fbd221bc-bd0e-4333-9244-d5a1e790e682" providerId="ADAL" clId="{18B09620-35C5-4777-9500-C81FD2F41EC7}" dt="2021-05-05T15:28:15.618" v="1602" actId="1076"/>
          <ac:grpSpMkLst>
            <pc:docMk/>
            <pc:sldMk cId="2798408741" sldId="2076138205"/>
            <ac:grpSpMk id="189" creationId="{E515260C-D4C7-4658-95CB-ED335ED37D02}"/>
          </ac:grpSpMkLst>
        </pc:grpChg>
        <pc:grpChg chg="add mod">
          <ac:chgData name="Oscar Zamora" userId="fbd221bc-bd0e-4333-9244-d5a1e790e682" providerId="ADAL" clId="{18B09620-35C5-4777-9500-C81FD2F41EC7}" dt="2021-05-05T15:28:20.920" v="1604" actId="1076"/>
          <ac:grpSpMkLst>
            <pc:docMk/>
            <pc:sldMk cId="2798408741" sldId="2076138205"/>
            <ac:grpSpMk id="197" creationId="{6A068051-9992-4C31-92A6-FE34270982AF}"/>
          </ac:grpSpMkLst>
        </pc:grpChg>
        <pc:grpChg chg="add mod">
          <ac:chgData name="Oscar Zamora" userId="fbd221bc-bd0e-4333-9244-d5a1e790e682" providerId="ADAL" clId="{18B09620-35C5-4777-9500-C81FD2F41EC7}" dt="2021-05-05T15:28:20.920" v="1604" actId="1076"/>
          <ac:grpSpMkLst>
            <pc:docMk/>
            <pc:sldMk cId="2798408741" sldId="2076138205"/>
            <ac:grpSpMk id="205" creationId="{4A421F16-285A-4552-A7E2-93D8BB7968C6}"/>
          </ac:grpSpMkLst>
        </pc:grpChg>
        <pc:grpChg chg="add mod">
          <ac:chgData name="Oscar Zamora" userId="fbd221bc-bd0e-4333-9244-d5a1e790e682" providerId="ADAL" clId="{18B09620-35C5-4777-9500-C81FD2F41EC7}" dt="2021-05-05T15:28:20.920" v="1604" actId="1076"/>
          <ac:grpSpMkLst>
            <pc:docMk/>
            <pc:sldMk cId="2798408741" sldId="2076138205"/>
            <ac:grpSpMk id="213" creationId="{0AD38D88-56A0-45FD-B01C-71217F9E3A7A}"/>
          </ac:grpSpMkLst>
        </pc:grpChg>
        <pc:grpChg chg="add mod">
          <ac:chgData name="Oscar Zamora" userId="fbd221bc-bd0e-4333-9244-d5a1e790e682" providerId="ADAL" clId="{18B09620-35C5-4777-9500-C81FD2F41EC7}" dt="2021-05-05T15:28:20.920" v="1604" actId="1076"/>
          <ac:grpSpMkLst>
            <pc:docMk/>
            <pc:sldMk cId="2798408741" sldId="2076138205"/>
            <ac:grpSpMk id="221" creationId="{1FC0BEEB-CF08-4181-8826-A7C76DF1BD5D}"/>
          </ac:grpSpMkLst>
        </pc:grpChg>
      </pc:sldChg>
      <pc:sldChg chg="modSp add mod">
        <pc:chgData name="Oscar Zamora" userId="fbd221bc-bd0e-4333-9244-d5a1e790e682" providerId="ADAL" clId="{18B09620-35C5-4777-9500-C81FD2F41EC7}" dt="2021-05-05T15:30:17.570" v="1682" actId="20577"/>
        <pc:sldMkLst>
          <pc:docMk/>
          <pc:sldMk cId="2733853984" sldId="2076138206"/>
        </pc:sldMkLst>
        <pc:spChg chg="mod">
          <ac:chgData name="Oscar Zamora" userId="fbd221bc-bd0e-4333-9244-d5a1e790e682" providerId="ADAL" clId="{18B09620-35C5-4777-9500-C81FD2F41EC7}" dt="2021-05-05T15:30:17.570" v="1682" actId="20577"/>
          <ac:spMkLst>
            <pc:docMk/>
            <pc:sldMk cId="2733853984" sldId="2076138206"/>
            <ac:spMk id="6" creationId="{00000000-0000-0000-0000-000000000000}"/>
          </ac:spMkLst>
        </pc:spChg>
        <pc:spChg chg="mod">
          <ac:chgData name="Oscar Zamora" userId="fbd221bc-bd0e-4333-9244-d5a1e790e682" providerId="ADAL" clId="{18B09620-35C5-4777-9500-C81FD2F41EC7}" dt="2021-05-05T15:29:36.279" v="1633" actId="20577"/>
          <ac:spMkLst>
            <pc:docMk/>
            <pc:sldMk cId="2733853984" sldId="2076138206"/>
            <ac:spMk id="17" creationId="{00000000-0000-0000-0000-000000000000}"/>
          </ac:spMkLst>
        </pc:spChg>
      </pc:sldChg>
      <pc:sldChg chg="modSp add mod">
        <pc:chgData name="Oscar Zamora" userId="fbd221bc-bd0e-4333-9244-d5a1e790e682" providerId="ADAL" clId="{18B09620-35C5-4777-9500-C81FD2F41EC7}" dt="2021-05-05T15:30:37.898" v="1693"/>
        <pc:sldMkLst>
          <pc:docMk/>
          <pc:sldMk cId="4214184429" sldId="2076138207"/>
        </pc:sldMkLst>
        <pc:spChg chg="mod">
          <ac:chgData name="Oscar Zamora" userId="fbd221bc-bd0e-4333-9244-d5a1e790e682" providerId="ADAL" clId="{18B09620-35C5-4777-9500-C81FD2F41EC7}" dt="2021-05-05T15:30:37.898" v="1693"/>
          <ac:spMkLst>
            <pc:docMk/>
            <pc:sldMk cId="4214184429" sldId="2076138207"/>
            <ac:spMk id="6" creationId="{00000000-0000-0000-0000-000000000000}"/>
          </ac:spMkLst>
        </pc:spChg>
        <pc:spChg chg="mod">
          <ac:chgData name="Oscar Zamora" userId="fbd221bc-bd0e-4333-9244-d5a1e790e682" providerId="ADAL" clId="{18B09620-35C5-4777-9500-C81FD2F41EC7}" dt="2021-05-05T15:30:30.228" v="1692" actId="20577"/>
          <ac:spMkLst>
            <pc:docMk/>
            <pc:sldMk cId="4214184429" sldId="2076138207"/>
            <ac:spMk id="17" creationId="{00000000-0000-0000-0000-000000000000}"/>
          </ac:spMkLst>
        </pc:spChg>
      </pc:sldChg>
      <pc:sldChg chg="modSp add mod">
        <pc:chgData name="Oscar Zamora" userId="fbd221bc-bd0e-4333-9244-d5a1e790e682" providerId="ADAL" clId="{18B09620-35C5-4777-9500-C81FD2F41EC7}" dt="2021-05-05T15:34:52.307" v="1861" actId="15"/>
        <pc:sldMkLst>
          <pc:docMk/>
          <pc:sldMk cId="28848702" sldId="2076138208"/>
        </pc:sldMkLst>
        <pc:spChg chg="mod">
          <ac:chgData name="Oscar Zamora" userId="fbd221bc-bd0e-4333-9244-d5a1e790e682" providerId="ADAL" clId="{18B09620-35C5-4777-9500-C81FD2F41EC7}" dt="2021-05-05T15:34:52.307" v="1861" actId="15"/>
          <ac:spMkLst>
            <pc:docMk/>
            <pc:sldMk cId="28848702" sldId="2076138208"/>
            <ac:spMk id="6" creationId="{00000000-0000-0000-0000-000000000000}"/>
          </ac:spMkLst>
        </pc:spChg>
        <pc:spChg chg="mod">
          <ac:chgData name="Oscar Zamora" userId="fbd221bc-bd0e-4333-9244-d5a1e790e682" providerId="ADAL" clId="{18B09620-35C5-4777-9500-C81FD2F41EC7}" dt="2021-05-05T15:32:34.412" v="1717" actId="20577"/>
          <ac:spMkLst>
            <pc:docMk/>
            <pc:sldMk cId="28848702" sldId="2076138208"/>
            <ac:spMk id="17" creationId="{00000000-0000-0000-0000-000000000000}"/>
          </ac:spMkLst>
        </pc:spChg>
      </pc:sldChg>
    </pc:docChg>
  </pc:docChgLst>
  <pc:docChgLst>
    <pc:chgData name="Oscar Zamora" userId="fbd221bc-bd0e-4333-9244-d5a1e790e682" providerId="ADAL" clId="{FF8C7724-64E4-457C-8BE6-BC581087A81F}"/>
    <pc:docChg chg="undo redo custSel addSld delSld modSld sldOrd delSection modSection">
      <pc:chgData name="Oscar Zamora" userId="fbd221bc-bd0e-4333-9244-d5a1e790e682" providerId="ADAL" clId="{FF8C7724-64E4-457C-8BE6-BC581087A81F}" dt="2021-06-01T20:36:14.576" v="1028" actId="113"/>
      <pc:docMkLst>
        <pc:docMk/>
      </pc:docMkLst>
      <pc:sldChg chg="delSp modSp add mod">
        <pc:chgData name="Oscar Zamora" userId="fbd221bc-bd0e-4333-9244-d5a1e790e682" providerId="ADAL" clId="{FF8C7724-64E4-457C-8BE6-BC581087A81F}" dt="2021-06-01T20:24:02.853" v="432" actId="478"/>
        <pc:sldMkLst>
          <pc:docMk/>
          <pc:sldMk cId="2039964692" sldId="1361"/>
        </pc:sldMkLst>
        <pc:spChg chg="mod">
          <ac:chgData name="Oscar Zamora" userId="fbd221bc-bd0e-4333-9244-d5a1e790e682" providerId="ADAL" clId="{FF8C7724-64E4-457C-8BE6-BC581087A81F}" dt="2021-06-01T20:23:52.818" v="430" actId="208"/>
          <ac:spMkLst>
            <pc:docMk/>
            <pc:sldMk cId="2039964692" sldId="1361"/>
            <ac:spMk id="3" creationId="{35C67E60-8525-414C-8336-32E85E32A26E}"/>
          </ac:spMkLst>
        </pc:spChg>
        <pc:spChg chg="mod">
          <ac:chgData name="Oscar Zamora" userId="fbd221bc-bd0e-4333-9244-d5a1e790e682" providerId="ADAL" clId="{FF8C7724-64E4-457C-8BE6-BC581087A81F}" dt="2021-06-01T20:24:00.414" v="431" actId="20577"/>
          <ac:spMkLst>
            <pc:docMk/>
            <pc:sldMk cId="2039964692" sldId="1361"/>
            <ac:spMk id="9" creationId="{AA445E5C-BA39-42E5-8777-BD45C99FA492}"/>
          </ac:spMkLst>
        </pc:spChg>
        <pc:spChg chg="del">
          <ac:chgData name="Oscar Zamora" userId="fbd221bc-bd0e-4333-9244-d5a1e790e682" providerId="ADAL" clId="{FF8C7724-64E4-457C-8BE6-BC581087A81F}" dt="2021-06-01T20:24:02.853" v="432" actId="478"/>
          <ac:spMkLst>
            <pc:docMk/>
            <pc:sldMk cId="2039964692" sldId="1361"/>
            <ac:spMk id="11" creationId="{DDC4C7EC-0AA9-45F1-A43B-4EA2935D6A29}"/>
          </ac:spMkLst>
        </pc:spChg>
      </pc:sldChg>
      <pc:sldChg chg="add">
        <pc:chgData name="Oscar Zamora" userId="fbd221bc-bd0e-4333-9244-d5a1e790e682" providerId="ADAL" clId="{FF8C7724-64E4-457C-8BE6-BC581087A81F}" dt="2021-06-01T20:23:08.747" v="424"/>
        <pc:sldMkLst>
          <pc:docMk/>
          <pc:sldMk cId="1133508474" sldId="1362"/>
        </pc:sldMkLst>
      </pc:sldChg>
      <pc:sldChg chg="add">
        <pc:chgData name="Oscar Zamora" userId="fbd221bc-bd0e-4333-9244-d5a1e790e682" providerId="ADAL" clId="{FF8C7724-64E4-457C-8BE6-BC581087A81F}" dt="2021-06-01T20:23:08.747" v="424"/>
        <pc:sldMkLst>
          <pc:docMk/>
          <pc:sldMk cId="2164477349" sldId="1365"/>
        </pc:sldMkLst>
      </pc:sldChg>
      <pc:sldChg chg="add">
        <pc:chgData name="Oscar Zamora" userId="fbd221bc-bd0e-4333-9244-d5a1e790e682" providerId="ADAL" clId="{FF8C7724-64E4-457C-8BE6-BC581087A81F}" dt="2021-06-01T20:23:08.747" v="424"/>
        <pc:sldMkLst>
          <pc:docMk/>
          <pc:sldMk cId="3214206456" sldId="1366"/>
        </pc:sldMkLst>
      </pc:sldChg>
      <pc:sldChg chg="addSp delSp modSp add del mod">
        <pc:chgData name="Oscar Zamora" userId="fbd221bc-bd0e-4333-9244-d5a1e790e682" providerId="ADAL" clId="{FF8C7724-64E4-457C-8BE6-BC581087A81F}" dt="2021-06-01T20:23:08.747" v="424"/>
        <pc:sldMkLst>
          <pc:docMk/>
          <pc:sldMk cId="1169914162" sldId="1367"/>
        </pc:sldMkLst>
        <pc:spChg chg="add mod">
          <ac:chgData name="Oscar Zamora" userId="fbd221bc-bd0e-4333-9244-d5a1e790e682" providerId="ADAL" clId="{FF8C7724-64E4-457C-8BE6-BC581087A81F}" dt="2021-06-01T20:20:34.588" v="270" actId="207"/>
          <ac:spMkLst>
            <pc:docMk/>
            <pc:sldMk cId="1169914162" sldId="1367"/>
            <ac:spMk id="3" creationId="{AC37F55D-45C2-4015-AF9A-1668810C0D60}"/>
          </ac:spMkLst>
        </pc:spChg>
        <pc:spChg chg="mod">
          <ac:chgData name="Oscar Zamora" userId="fbd221bc-bd0e-4333-9244-d5a1e790e682" providerId="ADAL" clId="{FF8C7724-64E4-457C-8BE6-BC581087A81F}" dt="2021-06-01T20:21:07.958" v="299" actId="20577"/>
          <ac:spMkLst>
            <pc:docMk/>
            <pc:sldMk cId="1169914162" sldId="1367"/>
            <ac:spMk id="10" creationId="{8B6621F1-8D2E-4081-9972-27DE57CACF0C}"/>
          </ac:spMkLst>
        </pc:spChg>
        <pc:spChg chg="mod">
          <ac:chgData name="Oscar Zamora" userId="fbd221bc-bd0e-4333-9244-d5a1e790e682" providerId="ADAL" clId="{FF8C7724-64E4-457C-8BE6-BC581087A81F}" dt="2021-06-01T20:20:55.007" v="295" actId="20577"/>
          <ac:spMkLst>
            <pc:docMk/>
            <pc:sldMk cId="1169914162" sldId="1367"/>
            <ac:spMk id="12" creationId="{4D5613BC-8094-4666-B498-C82B5D06C8DE}"/>
          </ac:spMkLst>
        </pc:spChg>
        <pc:spChg chg="mod">
          <ac:chgData name="Oscar Zamora" userId="fbd221bc-bd0e-4333-9244-d5a1e790e682" providerId="ADAL" clId="{FF8C7724-64E4-457C-8BE6-BC581087A81F}" dt="2021-06-01T20:20:50.576" v="282" actId="14100"/>
          <ac:spMkLst>
            <pc:docMk/>
            <pc:sldMk cId="1169914162" sldId="1367"/>
            <ac:spMk id="13" creationId="{4F824C49-59EB-4A2D-A662-0F78A7925A8C}"/>
          </ac:spMkLst>
        </pc:spChg>
        <pc:spChg chg="mod">
          <ac:chgData name="Oscar Zamora" userId="fbd221bc-bd0e-4333-9244-d5a1e790e682" providerId="ADAL" clId="{FF8C7724-64E4-457C-8BE6-BC581087A81F}" dt="2021-06-01T20:21:18.697" v="308" actId="20577"/>
          <ac:spMkLst>
            <pc:docMk/>
            <pc:sldMk cId="1169914162" sldId="1367"/>
            <ac:spMk id="16" creationId="{AD2C1EE4-0E01-4404-B124-AE13B15D2AB8}"/>
          </ac:spMkLst>
        </pc:spChg>
        <pc:spChg chg="mod">
          <ac:chgData name="Oscar Zamora" userId="fbd221bc-bd0e-4333-9244-d5a1e790e682" providerId="ADAL" clId="{FF8C7724-64E4-457C-8BE6-BC581087A81F}" dt="2021-06-01T20:20:24.809" v="261" actId="1036"/>
          <ac:spMkLst>
            <pc:docMk/>
            <pc:sldMk cId="1169914162" sldId="1367"/>
            <ac:spMk id="29" creationId="{6B81DBFE-C7AA-4CA1-9794-17677238DD65}"/>
          </ac:spMkLst>
        </pc:spChg>
        <pc:spChg chg="mod">
          <ac:chgData name="Oscar Zamora" userId="fbd221bc-bd0e-4333-9244-d5a1e790e682" providerId="ADAL" clId="{FF8C7724-64E4-457C-8BE6-BC581087A81F}" dt="2021-06-01T20:20:24.809" v="261" actId="1036"/>
          <ac:spMkLst>
            <pc:docMk/>
            <pc:sldMk cId="1169914162" sldId="1367"/>
            <ac:spMk id="31" creationId="{34DF2FB2-058C-4F4B-BD72-047E1A3799C3}"/>
          </ac:spMkLst>
        </pc:spChg>
        <pc:spChg chg="mod">
          <ac:chgData name="Oscar Zamora" userId="fbd221bc-bd0e-4333-9244-d5a1e790e682" providerId="ADAL" clId="{FF8C7724-64E4-457C-8BE6-BC581087A81F}" dt="2021-06-01T20:20:24.809" v="261" actId="1036"/>
          <ac:spMkLst>
            <pc:docMk/>
            <pc:sldMk cId="1169914162" sldId="1367"/>
            <ac:spMk id="33" creationId="{A63C4611-2EEF-4FB4-BCEB-3F447E94E93E}"/>
          </ac:spMkLst>
        </pc:spChg>
        <pc:spChg chg="mod">
          <ac:chgData name="Oscar Zamora" userId="fbd221bc-bd0e-4333-9244-d5a1e790e682" providerId="ADAL" clId="{FF8C7724-64E4-457C-8BE6-BC581087A81F}" dt="2021-06-01T20:20:24.809" v="261" actId="1036"/>
          <ac:spMkLst>
            <pc:docMk/>
            <pc:sldMk cId="1169914162" sldId="1367"/>
            <ac:spMk id="35" creationId="{ABA0DCAE-D2C5-4886-A956-44F7CEC378A5}"/>
          </ac:spMkLst>
        </pc:spChg>
        <pc:spChg chg="mod">
          <ac:chgData name="Oscar Zamora" userId="fbd221bc-bd0e-4333-9244-d5a1e790e682" providerId="ADAL" clId="{FF8C7724-64E4-457C-8BE6-BC581087A81F}" dt="2021-06-01T20:20:24.809" v="261" actId="1036"/>
          <ac:spMkLst>
            <pc:docMk/>
            <pc:sldMk cId="1169914162" sldId="1367"/>
            <ac:spMk id="37" creationId="{268A3D4C-0273-4805-9CB7-E9A46E39DADD}"/>
          </ac:spMkLst>
        </pc:spChg>
        <pc:picChg chg="del mod">
          <ac:chgData name="Oscar Zamora" userId="fbd221bc-bd0e-4333-9244-d5a1e790e682" providerId="ADAL" clId="{FF8C7724-64E4-457C-8BE6-BC581087A81F}" dt="2021-06-01T20:20:46.294" v="281" actId="478"/>
          <ac:picMkLst>
            <pc:docMk/>
            <pc:sldMk cId="1169914162" sldId="1367"/>
            <ac:picMk id="5" creationId="{6604245B-3E3D-44F3-9C94-AF9EA82E6535}"/>
          </ac:picMkLst>
        </pc:picChg>
      </pc:sldChg>
      <pc:sldChg chg="addSp delSp modSp add mod">
        <pc:chgData name="Oscar Zamora" userId="fbd221bc-bd0e-4333-9244-d5a1e790e682" providerId="ADAL" clId="{FF8C7724-64E4-457C-8BE6-BC581087A81F}" dt="2021-06-01T20:26:30.049" v="452" actId="14100"/>
        <pc:sldMkLst>
          <pc:docMk/>
          <pc:sldMk cId="259875936" sldId="1368"/>
        </pc:sldMkLst>
        <pc:spChg chg="add mod">
          <ac:chgData name="Oscar Zamora" userId="fbd221bc-bd0e-4333-9244-d5a1e790e682" providerId="ADAL" clId="{FF8C7724-64E4-457C-8BE6-BC581087A81F}" dt="2021-06-01T20:24:56.783" v="447" actId="207"/>
          <ac:spMkLst>
            <pc:docMk/>
            <pc:sldMk cId="259875936" sldId="1368"/>
            <ac:spMk id="3" creationId="{4FE7815C-1BF4-4E78-B65D-F9DDC4DC74A8}"/>
          </ac:spMkLst>
        </pc:spChg>
        <pc:spChg chg="mod">
          <ac:chgData name="Oscar Zamora" userId="fbd221bc-bd0e-4333-9244-d5a1e790e682" providerId="ADAL" clId="{FF8C7724-64E4-457C-8BE6-BC581087A81F}" dt="2021-06-01T20:26:30.049" v="452" actId="14100"/>
          <ac:spMkLst>
            <pc:docMk/>
            <pc:sldMk cId="259875936" sldId="1368"/>
            <ac:spMk id="21" creationId="{45BFF991-6303-4985-8B3C-3968EADE19E2}"/>
          </ac:spMkLst>
        </pc:spChg>
        <pc:spChg chg="mod">
          <ac:chgData name="Oscar Zamora" userId="fbd221bc-bd0e-4333-9244-d5a1e790e682" providerId="ADAL" clId="{FF8C7724-64E4-457C-8BE6-BC581087A81F}" dt="2021-06-01T20:26:22.406" v="450" actId="1076"/>
          <ac:spMkLst>
            <pc:docMk/>
            <pc:sldMk cId="259875936" sldId="1368"/>
            <ac:spMk id="32" creationId="{AAF7F978-4E51-4617-9520-000614C35562}"/>
          </ac:spMkLst>
        </pc:spChg>
        <pc:spChg chg="mod">
          <ac:chgData name="Oscar Zamora" userId="fbd221bc-bd0e-4333-9244-d5a1e790e682" providerId="ADAL" clId="{FF8C7724-64E4-457C-8BE6-BC581087A81F}" dt="2021-06-01T20:24:45.930" v="438" actId="1076"/>
          <ac:spMkLst>
            <pc:docMk/>
            <pc:sldMk cId="259875936" sldId="1368"/>
            <ac:spMk id="40" creationId="{72094861-FABD-4CEB-943C-7A7FBCDC7C7A}"/>
          </ac:spMkLst>
        </pc:spChg>
        <pc:picChg chg="del">
          <ac:chgData name="Oscar Zamora" userId="fbd221bc-bd0e-4333-9244-d5a1e790e682" providerId="ADAL" clId="{FF8C7724-64E4-457C-8BE6-BC581087A81F}" dt="2021-06-01T20:26:28.165" v="451" actId="478"/>
          <ac:picMkLst>
            <pc:docMk/>
            <pc:sldMk cId="259875936" sldId="1368"/>
            <ac:picMk id="28" creationId="{4708F036-47A5-4987-801E-85CF58734940}"/>
          </ac:picMkLst>
        </pc:picChg>
      </pc:sldChg>
      <pc:sldChg chg="add">
        <pc:chgData name="Oscar Zamora" userId="fbd221bc-bd0e-4333-9244-d5a1e790e682" providerId="ADAL" clId="{FF8C7724-64E4-457C-8BE6-BC581087A81F}" dt="2021-06-01T20:24:37.147" v="436"/>
        <pc:sldMkLst>
          <pc:docMk/>
          <pc:sldMk cId="48501421" sldId="1369"/>
        </pc:sldMkLst>
      </pc:sldChg>
      <pc:sldChg chg="add">
        <pc:chgData name="Oscar Zamora" userId="fbd221bc-bd0e-4333-9244-d5a1e790e682" providerId="ADAL" clId="{FF8C7724-64E4-457C-8BE6-BC581087A81F}" dt="2021-06-01T20:24:37.147" v="436"/>
        <pc:sldMkLst>
          <pc:docMk/>
          <pc:sldMk cId="2894714530" sldId="1370"/>
        </pc:sldMkLst>
      </pc:sldChg>
      <pc:sldChg chg="modSp add mod">
        <pc:chgData name="Oscar Zamora" userId="fbd221bc-bd0e-4333-9244-d5a1e790e682" providerId="ADAL" clId="{FF8C7724-64E4-457C-8BE6-BC581087A81F}" dt="2021-06-01T20:36:14.576" v="1028" actId="113"/>
        <pc:sldMkLst>
          <pc:docMk/>
          <pc:sldMk cId="1764701679" sldId="1371"/>
        </pc:sldMkLst>
        <pc:spChg chg="mod">
          <ac:chgData name="Oscar Zamora" userId="fbd221bc-bd0e-4333-9244-d5a1e790e682" providerId="ADAL" clId="{FF8C7724-64E4-457C-8BE6-BC581087A81F}" dt="2021-06-01T20:36:10.212" v="1027" actId="6549"/>
          <ac:spMkLst>
            <pc:docMk/>
            <pc:sldMk cId="1764701679" sldId="1371"/>
            <ac:spMk id="2" creationId="{D9F337F9-3070-4108-A47D-916034F6651B}"/>
          </ac:spMkLst>
        </pc:spChg>
        <pc:spChg chg="mod">
          <ac:chgData name="Oscar Zamora" userId="fbd221bc-bd0e-4333-9244-d5a1e790e682" providerId="ADAL" clId="{FF8C7724-64E4-457C-8BE6-BC581087A81F}" dt="2021-06-01T20:36:14.576" v="1028" actId="113"/>
          <ac:spMkLst>
            <pc:docMk/>
            <pc:sldMk cId="1764701679" sldId="1371"/>
            <ac:spMk id="3" creationId="{D184A5E9-2085-4800-923A-55D19E4675BD}"/>
          </ac:spMkLst>
        </pc:spChg>
      </pc:sldChg>
      <pc:sldChg chg="modSp add mod ord">
        <pc:chgData name="Oscar Zamora" userId="fbd221bc-bd0e-4333-9244-d5a1e790e682" providerId="ADAL" clId="{FF8C7724-64E4-457C-8BE6-BC581087A81F}" dt="2021-06-01T20:33:32.349" v="949" actId="6549"/>
        <pc:sldMkLst>
          <pc:docMk/>
          <pc:sldMk cId="3822067513" sldId="1372"/>
        </pc:sldMkLst>
        <pc:spChg chg="mod">
          <ac:chgData name="Oscar Zamora" userId="fbd221bc-bd0e-4333-9244-d5a1e790e682" providerId="ADAL" clId="{FF8C7724-64E4-457C-8BE6-BC581087A81F}" dt="2021-06-01T20:33:32.349" v="949" actId="6549"/>
          <ac:spMkLst>
            <pc:docMk/>
            <pc:sldMk cId="3822067513" sldId="1372"/>
            <ac:spMk id="2" creationId="{D9F337F9-3070-4108-A47D-916034F6651B}"/>
          </ac:spMkLst>
        </pc:spChg>
      </pc:sldChg>
      <pc:sldChg chg="add">
        <pc:chgData name="Oscar Zamora" userId="fbd221bc-bd0e-4333-9244-d5a1e790e682" providerId="ADAL" clId="{FF8C7724-64E4-457C-8BE6-BC581087A81F}" dt="2021-06-01T20:24:37.147" v="436"/>
        <pc:sldMkLst>
          <pc:docMk/>
          <pc:sldMk cId="2430468328" sldId="1373"/>
        </pc:sldMkLst>
      </pc:sldChg>
      <pc:sldChg chg="add">
        <pc:chgData name="Oscar Zamora" userId="fbd221bc-bd0e-4333-9244-d5a1e790e682" providerId="ADAL" clId="{FF8C7724-64E4-457C-8BE6-BC581087A81F}" dt="2021-06-01T20:24:37.147" v="436"/>
        <pc:sldMkLst>
          <pc:docMk/>
          <pc:sldMk cId="2554128196" sldId="1374"/>
        </pc:sldMkLst>
      </pc:sldChg>
      <pc:sldChg chg="add">
        <pc:chgData name="Oscar Zamora" userId="fbd221bc-bd0e-4333-9244-d5a1e790e682" providerId="ADAL" clId="{FF8C7724-64E4-457C-8BE6-BC581087A81F}" dt="2021-06-01T20:24:37.147" v="436"/>
        <pc:sldMkLst>
          <pc:docMk/>
          <pc:sldMk cId="2839334809" sldId="1375"/>
        </pc:sldMkLst>
      </pc:sldChg>
      <pc:sldChg chg="add">
        <pc:chgData name="Oscar Zamora" userId="fbd221bc-bd0e-4333-9244-d5a1e790e682" providerId="ADAL" clId="{FF8C7724-64E4-457C-8BE6-BC581087A81F}" dt="2021-06-01T20:24:37.147" v="436"/>
        <pc:sldMkLst>
          <pc:docMk/>
          <pc:sldMk cId="2405980199" sldId="1376"/>
        </pc:sldMkLst>
      </pc:sldChg>
      <pc:sldChg chg="add">
        <pc:chgData name="Oscar Zamora" userId="fbd221bc-bd0e-4333-9244-d5a1e790e682" providerId="ADAL" clId="{FF8C7724-64E4-457C-8BE6-BC581087A81F}" dt="2021-06-01T20:24:37.147" v="436"/>
        <pc:sldMkLst>
          <pc:docMk/>
          <pc:sldMk cId="834036944" sldId="1377"/>
        </pc:sldMkLst>
      </pc:sldChg>
      <pc:sldChg chg="modSp add mod ord">
        <pc:chgData name="Oscar Zamora" userId="fbd221bc-bd0e-4333-9244-d5a1e790e682" providerId="ADAL" clId="{FF8C7724-64E4-457C-8BE6-BC581087A81F}" dt="2021-06-01T20:34:23.250" v="1024"/>
        <pc:sldMkLst>
          <pc:docMk/>
          <pc:sldMk cId="2745196271" sldId="1378"/>
        </pc:sldMkLst>
        <pc:spChg chg="mod">
          <ac:chgData name="Oscar Zamora" userId="fbd221bc-bd0e-4333-9244-d5a1e790e682" providerId="ADAL" clId="{FF8C7724-64E4-457C-8BE6-BC581087A81F}" dt="2021-06-01T20:32:42.129" v="943" actId="6549"/>
          <ac:spMkLst>
            <pc:docMk/>
            <pc:sldMk cId="2745196271" sldId="1378"/>
            <ac:spMk id="2" creationId="{D9F337F9-3070-4108-A47D-916034F6651B}"/>
          </ac:spMkLst>
        </pc:spChg>
        <pc:spChg chg="mod">
          <ac:chgData name="Oscar Zamora" userId="fbd221bc-bd0e-4333-9244-d5a1e790e682" providerId="ADAL" clId="{FF8C7724-64E4-457C-8BE6-BC581087A81F}" dt="2021-06-01T20:29:45.171" v="474" actId="27636"/>
          <ac:spMkLst>
            <pc:docMk/>
            <pc:sldMk cId="2745196271" sldId="1378"/>
            <ac:spMk id="3" creationId="{D184A5E9-2085-4800-923A-55D19E4675BD}"/>
          </ac:spMkLst>
        </pc:spChg>
      </pc:sldChg>
      <pc:sldChg chg="add">
        <pc:chgData name="Oscar Zamora" userId="fbd221bc-bd0e-4333-9244-d5a1e790e682" providerId="ADAL" clId="{FF8C7724-64E4-457C-8BE6-BC581087A81F}" dt="2021-06-01T20:24:37.147" v="436"/>
        <pc:sldMkLst>
          <pc:docMk/>
          <pc:sldMk cId="843727165" sldId="1379"/>
        </pc:sldMkLst>
      </pc:sldChg>
      <pc:sldChg chg="add">
        <pc:chgData name="Oscar Zamora" userId="fbd221bc-bd0e-4333-9244-d5a1e790e682" providerId="ADAL" clId="{FF8C7724-64E4-457C-8BE6-BC581087A81F}" dt="2021-06-01T20:23:08.747" v="424"/>
        <pc:sldMkLst>
          <pc:docMk/>
          <pc:sldMk cId="445091430" sldId="1380"/>
        </pc:sldMkLst>
      </pc:sldChg>
      <pc:sldChg chg="add">
        <pc:chgData name="Oscar Zamora" userId="fbd221bc-bd0e-4333-9244-d5a1e790e682" providerId="ADAL" clId="{FF8C7724-64E4-457C-8BE6-BC581087A81F}" dt="2021-06-01T20:23:08.747" v="424"/>
        <pc:sldMkLst>
          <pc:docMk/>
          <pc:sldMk cId="939089603" sldId="1381"/>
        </pc:sldMkLst>
      </pc:sldChg>
      <pc:sldChg chg="modSp add mod ord">
        <pc:chgData name="Oscar Zamora" userId="fbd221bc-bd0e-4333-9244-d5a1e790e682" providerId="ADAL" clId="{FF8C7724-64E4-457C-8BE6-BC581087A81F}" dt="2021-06-01T20:33:36.142" v="951" actId="6549"/>
        <pc:sldMkLst>
          <pc:docMk/>
          <pc:sldMk cId="3287689933" sldId="1382"/>
        </pc:sldMkLst>
        <pc:spChg chg="mod">
          <ac:chgData name="Oscar Zamora" userId="fbd221bc-bd0e-4333-9244-d5a1e790e682" providerId="ADAL" clId="{FF8C7724-64E4-457C-8BE6-BC581087A81F}" dt="2021-06-01T20:33:36.142" v="951" actId="6549"/>
          <ac:spMkLst>
            <pc:docMk/>
            <pc:sldMk cId="3287689933" sldId="1382"/>
            <ac:spMk id="2" creationId="{D9F337F9-3070-4108-A47D-916034F6651B}"/>
          </ac:spMkLst>
        </pc:spChg>
      </pc:sldChg>
      <pc:sldChg chg="add ord">
        <pc:chgData name="Oscar Zamora" userId="fbd221bc-bd0e-4333-9244-d5a1e790e682" providerId="ADAL" clId="{FF8C7724-64E4-457C-8BE6-BC581087A81F}" dt="2021-06-01T20:33:22.638" v="947"/>
        <pc:sldMkLst>
          <pc:docMk/>
          <pc:sldMk cId="2690793517" sldId="1383"/>
        </pc:sldMkLst>
      </pc:sldChg>
      <pc:sldChg chg="del">
        <pc:chgData name="Oscar Zamora" userId="fbd221bc-bd0e-4333-9244-d5a1e790e682" providerId="ADAL" clId="{FF8C7724-64E4-457C-8BE6-BC581087A81F}" dt="2021-06-01T20:35:03.671" v="1025" actId="47"/>
        <pc:sldMkLst>
          <pc:docMk/>
          <pc:sldMk cId="3957722359" sldId="1660"/>
        </pc:sldMkLst>
      </pc:sldChg>
      <pc:sldChg chg="modSp mod">
        <pc:chgData name="Oscar Zamora" userId="fbd221bc-bd0e-4333-9244-d5a1e790e682" providerId="ADAL" clId="{FF8C7724-64E4-457C-8BE6-BC581087A81F}" dt="2021-06-01T20:19:07.346" v="213" actId="20577"/>
        <pc:sldMkLst>
          <pc:docMk/>
          <pc:sldMk cId="1795078537" sldId="1661"/>
        </pc:sldMkLst>
        <pc:spChg chg="mod">
          <ac:chgData name="Oscar Zamora" userId="fbd221bc-bd0e-4333-9244-d5a1e790e682" providerId="ADAL" clId="{FF8C7724-64E4-457C-8BE6-BC581087A81F}" dt="2021-06-01T20:19:07.346" v="213" actId="20577"/>
          <ac:spMkLst>
            <pc:docMk/>
            <pc:sldMk cId="1795078537" sldId="1661"/>
            <ac:spMk id="4" creationId="{00000000-0000-0000-0000-000000000000}"/>
          </ac:spMkLst>
        </pc:spChg>
      </pc:sldChg>
      <pc:sldChg chg="del">
        <pc:chgData name="Oscar Zamora" userId="fbd221bc-bd0e-4333-9244-d5a1e790e682" providerId="ADAL" clId="{FF8C7724-64E4-457C-8BE6-BC581087A81F}" dt="2021-06-01T20:22:57.303" v="423" actId="47"/>
        <pc:sldMkLst>
          <pc:docMk/>
          <pc:sldMk cId="4178565498" sldId="2051"/>
        </pc:sldMkLst>
      </pc:sldChg>
      <pc:sldChg chg="del">
        <pc:chgData name="Oscar Zamora" userId="fbd221bc-bd0e-4333-9244-d5a1e790e682" providerId="ADAL" clId="{FF8C7724-64E4-457C-8BE6-BC581087A81F}" dt="2021-06-01T20:35:03.671" v="1025" actId="47"/>
        <pc:sldMkLst>
          <pc:docMk/>
          <pc:sldMk cId="461683398" sldId="2076138193"/>
        </pc:sldMkLst>
      </pc:sldChg>
      <pc:sldChg chg="del">
        <pc:chgData name="Oscar Zamora" userId="fbd221bc-bd0e-4333-9244-d5a1e790e682" providerId="ADAL" clId="{FF8C7724-64E4-457C-8BE6-BC581087A81F}" dt="2021-06-01T20:35:03.671" v="1025" actId="47"/>
        <pc:sldMkLst>
          <pc:docMk/>
          <pc:sldMk cId="2970011646" sldId="2076138194"/>
        </pc:sldMkLst>
      </pc:sldChg>
      <pc:sldChg chg="del">
        <pc:chgData name="Oscar Zamora" userId="fbd221bc-bd0e-4333-9244-d5a1e790e682" providerId="ADAL" clId="{FF8C7724-64E4-457C-8BE6-BC581087A81F}" dt="2021-06-01T20:35:03.671" v="1025" actId="47"/>
        <pc:sldMkLst>
          <pc:docMk/>
          <pc:sldMk cId="2841152841" sldId="2076138195"/>
        </pc:sldMkLst>
      </pc:sldChg>
      <pc:sldChg chg="del">
        <pc:chgData name="Oscar Zamora" userId="fbd221bc-bd0e-4333-9244-d5a1e790e682" providerId="ADAL" clId="{FF8C7724-64E4-457C-8BE6-BC581087A81F}" dt="2021-06-01T20:35:03.671" v="1025" actId="47"/>
        <pc:sldMkLst>
          <pc:docMk/>
          <pc:sldMk cId="634999773" sldId="2076138196"/>
        </pc:sldMkLst>
      </pc:sldChg>
      <pc:sldChg chg="del">
        <pc:chgData name="Oscar Zamora" userId="fbd221bc-bd0e-4333-9244-d5a1e790e682" providerId="ADAL" clId="{FF8C7724-64E4-457C-8BE6-BC581087A81F}" dt="2021-06-01T20:35:03.671" v="1025" actId="47"/>
        <pc:sldMkLst>
          <pc:docMk/>
          <pc:sldMk cId="1025683200" sldId="2076138197"/>
        </pc:sldMkLst>
      </pc:sldChg>
      <pc:sldChg chg="del">
        <pc:chgData name="Oscar Zamora" userId="fbd221bc-bd0e-4333-9244-d5a1e790e682" providerId="ADAL" clId="{FF8C7724-64E4-457C-8BE6-BC581087A81F}" dt="2021-06-01T20:35:03.671" v="1025" actId="47"/>
        <pc:sldMkLst>
          <pc:docMk/>
          <pc:sldMk cId="445547035" sldId="2076138198"/>
        </pc:sldMkLst>
      </pc:sldChg>
      <pc:sldChg chg="del">
        <pc:chgData name="Oscar Zamora" userId="fbd221bc-bd0e-4333-9244-d5a1e790e682" providerId="ADAL" clId="{FF8C7724-64E4-457C-8BE6-BC581087A81F}" dt="2021-06-01T20:35:03.671" v="1025" actId="47"/>
        <pc:sldMkLst>
          <pc:docMk/>
          <pc:sldMk cId="34372338" sldId="2076138199"/>
        </pc:sldMkLst>
      </pc:sldChg>
      <pc:sldChg chg="del">
        <pc:chgData name="Oscar Zamora" userId="fbd221bc-bd0e-4333-9244-d5a1e790e682" providerId="ADAL" clId="{FF8C7724-64E4-457C-8BE6-BC581087A81F}" dt="2021-06-01T20:35:03.671" v="1025" actId="47"/>
        <pc:sldMkLst>
          <pc:docMk/>
          <pc:sldMk cId="3504723575" sldId="2076138200"/>
        </pc:sldMkLst>
      </pc:sldChg>
      <pc:sldChg chg="del">
        <pc:chgData name="Oscar Zamora" userId="fbd221bc-bd0e-4333-9244-d5a1e790e682" providerId="ADAL" clId="{FF8C7724-64E4-457C-8BE6-BC581087A81F}" dt="2021-06-01T20:35:03.671" v="1025" actId="47"/>
        <pc:sldMkLst>
          <pc:docMk/>
          <pc:sldMk cId="3106373639" sldId="2076138201"/>
        </pc:sldMkLst>
      </pc:sldChg>
      <pc:sldChg chg="del">
        <pc:chgData name="Oscar Zamora" userId="fbd221bc-bd0e-4333-9244-d5a1e790e682" providerId="ADAL" clId="{FF8C7724-64E4-457C-8BE6-BC581087A81F}" dt="2021-06-01T20:35:03.671" v="1025" actId="47"/>
        <pc:sldMkLst>
          <pc:docMk/>
          <pc:sldMk cId="3971081207" sldId="2076138202"/>
        </pc:sldMkLst>
      </pc:sldChg>
      <pc:sldChg chg="del">
        <pc:chgData name="Oscar Zamora" userId="fbd221bc-bd0e-4333-9244-d5a1e790e682" providerId="ADAL" clId="{FF8C7724-64E4-457C-8BE6-BC581087A81F}" dt="2021-06-01T20:35:03.671" v="1025" actId="47"/>
        <pc:sldMkLst>
          <pc:docMk/>
          <pc:sldMk cId="3720184747" sldId="2076138203"/>
        </pc:sldMkLst>
      </pc:sldChg>
      <pc:sldChg chg="del">
        <pc:chgData name="Oscar Zamora" userId="fbd221bc-bd0e-4333-9244-d5a1e790e682" providerId="ADAL" clId="{FF8C7724-64E4-457C-8BE6-BC581087A81F}" dt="2021-06-01T20:35:03.671" v="1025" actId="47"/>
        <pc:sldMkLst>
          <pc:docMk/>
          <pc:sldMk cId="4211312258" sldId="2076138204"/>
        </pc:sldMkLst>
      </pc:sldChg>
      <pc:sldChg chg="del">
        <pc:chgData name="Oscar Zamora" userId="fbd221bc-bd0e-4333-9244-d5a1e790e682" providerId="ADAL" clId="{FF8C7724-64E4-457C-8BE6-BC581087A81F}" dt="2021-06-01T20:35:03.671" v="1025" actId="47"/>
        <pc:sldMkLst>
          <pc:docMk/>
          <pc:sldMk cId="2798408741" sldId="2076138205"/>
        </pc:sldMkLst>
      </pc:sldChg>
      <pc:sldChg chg="del">
        <pc:chgData name="Oscar Zamora" userId="fbd221bc-bd0e-4333-9244-d5a1e790e682" providerId="ADAL" clId="{FF8C7724-64E4-457C-8BE6-BC581087A81F}" dt="2021-06-01T20:35:03.671" v="1025" actId="47"/>
        <pc:sldMkLst>
          <pc:docMk/>
          <pc:sldMk cId="2733853984" sldId="2076138206"/>
        </pc:sldMkLst>
      </pc:sldChg>
      <pc:sldChg chg="del">
        <pc:chgData name="Oscar Zamora" userId="fbd221bc-bd0e-4333-9244-d5a1e790e682" providerId="ADAL" clId="{FF8C7724-64E4-457C-8BE6-BC581087A81F}" dt="2021-06-01T20:35:03.671" v="1025" actId="47"/>
        <pc:sldMkLst>
          <pc:docMk/>
          <pc:sldMk cId="4214184429" sldId="2076138207"/>
        </pc:sldMkLst>
      </pc:sldChg>
      <pc:sldChg chg="del">
        <pc:chgData name="Oscar Zamora" userId="fbd221bc-bd0e-4333-9244-d5a1e790e682" providerId="ADAL" clId="{FF8C7724-64E4-457C-8BE6-BC581087A81F}" dt="2021-06-01T20:35:03.671" v="1025" actId="47"/>
        <pc:sldMkLst>
          <pc:docMk/>
          <pc:sldMk cId="28848702" sldId="2076138208"/>
        </pc:sldMkLst>
      </pc:sldChg>
      <pc:sldChg chg="del">
        <pc:chgData name="Oscar Zamora" userId="fbd221bc-bd0e-4333-9244-d5a1e790e682" providerId="ADAL" clId="{FF8C7724-64E4-457C-8BE6-BC581087A81F}" dt="2021-06-01T20:35:03.671" v="1025" actId="47"/>
        <pc:sldMkLst>
          <pc:docMk/>
          <pc:sldMk cId="3393258070" sldId="2076138209"/>
        </pc:sldMkLst>
      </pc:sldChg>
      <pc:sldChg chg="del">
        <pc:chgData name="Oscar Zamora" userId="fbd221bc-bd0e-4333-9244-d5a1e790e682" providerId="ADAL" clId="{FF8C7724-64E4-457C-8BE6-BC581087A81F}" dt="2021-06-01T20:35:03.671" v="1025" actId="47"/>
        <pc:sldMkLst>
          <pc:docMk/>
          <pc:sldMk cId="1795981203" sldId="2076138210"/>
        </pc:sldMkLst>
      </pc:sldChg>
      <pc:sldChg chg="del">
        <pc:chgData name="Oscar Zamora" userId="fbd221bc-bd0e-4333-9244-d5a1e790e682" providerId="ADAL" clId="{FF8C7724-64E4-457C-8BE6-BC581087A81F}" dt="2021-06-01T20:35:03.671" v="1025" actId="47"/>
        <pc:sldMkLst>
          <pc:docMk/>
          <pc:sldMk cId="274519211" sldId="2076138211"/>
        </pc:sldMkLst>
      </pc:sldChg>
      <pc:sldChg chg="del">
        <pc:chgData name="Oscar Zamora" userId="fbd221bc-bd0e-4333-9244-d5a1e790e682" providerId="ADAL" clId="{FF8C7724-64E4-457C-8BE6-BC581087A81F}" dt="2021-06-01T20:35:03.671" v="1025" actId="47"/>
        <pc:sldMkLst>
          <pc:docMk/>
          <pc:sldMk cId="3794791011" sldId="2076138212"/>
        </pc:sldMkLst>
      </pc:sldChg>
      <pc:sldChg chg="del">
        <pc:chgData name="Oscar Zamora" userId="fbd221bc-bd0e-4333-9244-d5a1e790e682" providerId="ADAL" clId="{FF8C7724-64E4-457C-8BE6-BC581087A81F}" dt="2021-06-01T20:35:03.671" v="1025" actId="47"/>
        <pc:sldMkLst>
          <pc:docMk/>
          <pc:sldMk cId="3368879112" sldId="2076138213"/>
        </pc:sldMkLst>
      </pc:sldChg>
      <pc:sldChg chg="del">
        <pc:chgData name="Oscar Zamora" userId="fbd221bc-bd0e-4333-9244-d5a1e790e682" providerId="ADAL" clId="{FF8C7724-64E4-457C-8BE6-BC581087A81F}" dt="2021-06-01T20:35:03.671" v="1025" actId="47"/>
        <pc:sldMkLst>
          <pc:docMk/>
          <pc:sldMk cId="102874740" sldId="2076138214"/>
        </pc:sldMkLst>
      </pc:sldChg>
      <pc:sldChg chg="del">
        <pc:chgData name="Oscar Zamora" userId="fbd221bc-bd0e-4333-9244-d5a1e790e682" providerId="ADAL" clId="{FF8C7724-64E4-457C-8BE6-BC581087A81F}" dt="2021-06-01T20:35:03.671" v="1025" actId="47"/>
        <pc:sldMkLst>
          <pc:docMk/>
          <pc:sldMk cId="335768502" sldId="2076138215"/>
        </pc:sldMkLst>
      </pc:sldChg>
      <pc:sldChg chg="del">
        <pc:chgData name="Oscar Zamora" userId="fbd221bc-bd0e-4333-9244-d5a1e790e682" providerId="ADAL" clId="{FF8C7724-64E4-457C-8BE6-BC581087A81F}" dt="2021-06-01T20:35:03.671" v="1025" actId="47"/>
        <pc:sldMkLst>
          <pc:docMk/>
          <pc:sldMk cId="1706013124" sldId="2076138216"/>
        </pc:sldMkLst>
      </pc:sldChg>
      <pc:sldChg chg="del">
        <pc:chgData name="Oscar Zamora" userId="fbd221bc-bd0e-4333-9244-d5a1e790e682" providerId="ADAL" clId="{FF8C7724-64E4-457C-8BE6-BC581087A81F}" dt="2021-06-01T20:35:03.671" v="1025" actId="47"/>
        <pc:sldMkLst>
          <pc:docMk/>
          <pc:sldMk cId="685568244" sldId="2076138217"/>
        </pc:sldMkLst>
      </pc:sldChg>
      <pc:sldChg chg="del">
        <pc:chgData name="Oscar Zamora" userId="fbd221bc-bd0e-4333-9244-d5a1e790e682" providerId="ADAL" clId="{FF8C7724-64E4-457C-8BE6-BC581087A81F}" dt="2021-06-01T20:35:03.671" v="1025" actId="47"/>
        <pc:sldMkLst>
          <pc:docMk/>
          <pc:sldMk cId="1101900803" sldId="2076138218"/>
        </pc:sldMkLst>
      </pc:sldChg>
      <pc:sldChg chg="del">
        <pc:chgData name="Oscar Zamora" userId="fbd221bc-bd0e-4333-9244-d5a1e790e682" providerId="ADAL" clId="{FF8C7724-64E4-457C-8BE6-BC581087A81F}" dt="2021-06-01T20:35:03.671" v="1025" actId="47"/>
        <pc:sldMkLst>
          <pc:docMk/>
          <pc:sldMk cId="3242114711" sldId="2076138219"/>
        </pc:sldMkLst>
      </pc:sldChg>
      <pc:sldChg chg="del">
        <pc:chgData name="Oscar Zamora" userId="fbd221bc-bd0e-4333-9244-d5a1e790e682" providerId="ADAL" clId="{FF8C7724-64E4-457C-8BE6-BC581087A81F}" dt="2021-06-01T20:35:03.671" v="1025" actId="47"/>
        <pc:sldMkLst>
          <pc:docMk/>
          <pc:sldMk cId="1530565886" sldId="2076138220"/>
        </pc:sldMkLst>
      </pc:sldChg>
      <pc:sldChg chg="del">
        <pc:chgData name="Oscar Zamora" userId="fbd221bc-bd0e-4333-9244-d5a1e790e682" providerId="ADAL" clId="{FF8C7724-64E4-457C-8BE6-BC581087A81F}" dt="2021-06-01T20:35:03.671" v="1025" actId="47"/>
        <pc:sldMkLst>
          <pc:docMk/>
          <pc:sldMk cId="3047807652" sldId="2076138221"/>
        </pc:sldMkLst>
      </pc:sldChg>
      <pc:sldChg chg="del">
        <pc:chgData name="Oscar Zamora" userId="fbd221bc-bd0e-4333-9244-d5a1e790e682" providerId="ADAL" clId="{FF8C7724-64E4-457C-8BE6-BC581087A81F}" dt="2021-06-01T20:35:03.671" v="1025" actId="47"/>
        <pc:sldMkLst>
          <pc:docMk/>
          <pc:sldMk cId="627096146" sldId="2076138222"/>
        </pc:sldMkLst>
      </pc:sldChg>
      <pc:sldChg chg="del">
        <pc:chgData name="Oscar Zamora" userId="fbd221bc-bd0e-4333-9244-d5a1e790e682" providerId="ADAL" clId="{FF8C7724-64E4-457C-8BE6-BC581087A81F}" dt="2021-06-01T20:35:03.671" v="1025" actId="47"/>
        <pc:sldMkLst>
          <pc:docMk/>
          <pc:sldMk cId="3790236631" sldId="2076138223"/>
        </pc:sldMkLst>
      </pc:sldChg>
      <pc:sldChg chg="del">
        <pc:chgData name="Oscar Zamora" userId="fbd221bc-bd0e-4333-9244-d5a1e790e682" providerId="ADAL" clId="{FF8C7724-64E4-457C-8BE6-BC581087A81F}" dt="2021-06-01T20:35:03.671" v="1025" actId="47"/>
        <pc:sldMkLst>
          <pc:docMk/>
          <pc:sldMk cId="2545420012" sldId="2076138224"/>
        </pc:sldMkLst>
      </pc:sldChg>
      <pc:sldChg chg="del">
        <pc:chgData name="Oscar Zamora" userId="fbd221bc-bd0e-4333-9244-d5a1e790e682" providerId="ADAL" clId="{FF8C7724-64E4-457C-8BE6-BC581087A81F}" dt="2021-06-01T20:35:03.671" v="1025" actId="47"/>
        <pc:sldMkLst>
          <pc:docMk/>
          <pc:sldMk cId="1906572341" sldId="2076138225"/>
        </pc:sldMkLst>
      </pc:sldChg>
      <pc:sldChg chg="del">
        <pc:chgData name="Oscar Zamora" userId="fbd221bc-bd0e-4333-9244-d5a1e790e682" providerId="ADAL" clId="{FF8C7724-64E4-457C-8BE6-BC581087A81F}" dt="2021-06-01T20:35:03.671" v="1025" actId="47"/>
        <pc:sldMkLst>
          <pc:docMk/>
          <pc:sldMk cId="4163889945" sldId="2076138226"/>
        </pc:sldMkLst>
      </pc:sldChg>
      <pc:sldChg chg="del">
        <pc:chgData name="Oscar Zamora" userId="fbd221bc-bd0e-4333-9244-d5a1e790e682" providerId="ADAL" clId="{FF8C7724-64E4-457C-8BE6-BC581087A81F}" dt="2021-06-01T20:35:03.671" v="1025" actId="47"/>
        <pc:sldMkLst>
          <pc:docMk/>
          <pc:sldMk cId="1013248594" sldId="2076138227"/>
        </pc:sldMkLst>
      </pc:sldChg>
      <pc:sldChg chg="del">
        <pc:chgData name="Oscar Zamora" userId="fbd221bc-bd0e-4333-9244-d5a1e790e682" providerId="ADAL" clId="{FF8C7724-64E4-457C-8BE6-BC581087A81F}" dt="2021-06-01T20:35:03.671" v="1025" actId="47"/>
        <pc:sldMkLst>
          <pc:docMk/>
          <pc:sldMk cId="1697555808" sldId="2076138228"/>
        </pc:sldMkLst>
      </pc:sldChg>
      <pc:sldChg chg="del">
        <pc:chgData name="Oscar Zamora" userId="fbd221bc-bd0e-4333-9244-d5a1e790e682" providerId="ADAL" clId="{FF8C7724-64E4-457C-8BE6-BC581087A81F}" dt="2021-06-01T20:35:03.671" v="1025" actId="47"/>
        <pc:sldMkLst>
          <pc:docMk/>
          <pc:sldMk cId="1347852621" sldId="2076138229"/>
        </pc:sldMkLst>
      </pc:sldChg>
      <pc:sldChg chg="del">
        <pc:chgData name="Oscar Zamora" userId="fbd221bc-bd0e-4333-9244-d5a1e790e682" providerId="ADAL" clId="{FF8C7724-64E4-457C-8BE6-BC581087A81F}" dt="2021-06-01T20:35:03.671" v="1025" actId="47"/>
        <pc:sldMkLst>
          <pc:docMk/>
          <pc:sldMk cId="2866296288" sldId="2076138230"/>
        </pc:sldMkLst>
      </pc:sldChg>
      <pc:sldChg chg="del">
        <pc:chgData name="Oscar Zamora" userId="fbd221bc-bd0e-4333-9244-d5a1e790e682" providerId="ADAL" clId="{FF8C7724-64E4-457C-8BE6-BC581087A81F}" dt="2021-06-01T20:35:03.671" v="1025" actId="47"/>
        <pc:sldMkLst>
          <pc:docMk/>
          <pc:sldMk cId="2283211393" sldId="2076138231"/>
        </pc:sldMkLst>
      </pc:sldChg>
      <pc:sldChg chg="del">
        <pc:chgData name="Oscar Zamora" userId="fbd221bc-bd0e-4333-9244-d5a1e790e682" providerId="ADAL" clId="{FF8C7724-64E4-457C-8BE6-BC581087A81F}" dt="2021-06-01T20:35:03.671" v="1025" actId="47"/>
        <pc:sldMkLst>
          <pc:docMk/>
          <pc:sldMk cId="3239525418" sldId="2076138232"/>
        </pc:sldMkLst>
      </pc:sldChg>
      <pc:sldChg chg="add del">
        <pc:chgData name="Oscar Zamora" userId="fbd221bc-bd0e-4333-9244-d5a1e790e682" providerId="ADAL" clId="{FF8C7724-64E4-457C-8BE6-BC581087A81F}" dt="2021-06-01T20:23:11.811" v="425" actId="47"/>
        <pc:sldMkLst>
          <pc:docMk/>
          <pc:sldMk cId="2671239810" sldId="2076138233"/>
        </pc:sldMkLst>
      </pc:sldChg>
      <pc:sldChg chg="modSp add mod">
        <pc:chgData name="Oscar Zamora" userId="fbd221bc-bd0e-4333-9244-d5a1e790e682" providerId="ADAL" clId="{FF8C7724-64E4-457C-8BE6-BC581087A81F}" dt="2021-06-01T20:34:08.335" v="1022"/>
        <pc:sldMkLst>
          <pc:docMk/>
          <pc:sldMk cId="542337782" sldId="2076138234"/>
        </pc:sldMkLst>
        <pc:spChg chg="mod">
          <ac:chgData name="Oscar Zamora" userId="fbd221bc-bd0e-4333-9244-d5a1e790e682" providerId="ADAL" clId="{FF8C7724-64E4-457C-8BE6-BC581087A81F}" dt="2021-06-01T20:34:08.335" v="1022"/>
          <ac:spMkLst>
            <pc:docMk/>
            <pc:sldMk cId="542337782" sldId="2076138234"/>
            <ac:spMk id="7" creationId="{61F6BD0B-C4D8-42DE-A3A7-50D8219CE639}"/>
          </ac:spMkLst>
        </pc:spChg>
      </pc:sldChg>
      <pc:sldChg chg="modSp add mod">
        <pc:chgData name="Oscar Zamora" userId="fbd221bc-bd0e-4333-9244-d5a1e790e682" providerId="ADAL" clId="{FF8C7724-64E4-457C-8BE6-BC581087A81F}" dt="2021-06-01T20:23:24.164" v="427"/>
        <pc:sldMkLst>
          <pc:docMk/>
          <pc:sldMk cId="2927003455" sldId="2076138235"/>
        </pc:sldMkLst>
        <pc:spChg chg="mod">
          <ac:chgData name="Oscar Zamora" userId="fbd221bc-bd0e-4333-9244-d5a1e790e682" providerId="ADAL" clId="{FF8C7724-64E4-457C-8BE6-BC581087A81F}" dt="2021-06-01T20:23:24.164" v="427"/>
          <ac:spMkLst>
            <pc:docMk/>
            <pc:sldMk cId="2927003455" sldId="2076138235"/>
            <ac:spMk id="2" creationId="{00000000-0000-0000-0000-000000000000}"/>
          </ac:spMkLst>
        </pc:spChg>
      </pc:sldChg>
      <pc:sldChg chg="modSp add mod">
        <pc:chgData name="Oscar Zamora" userId="fbd221bc-bd0e-4333-9244-d5a1e790e682" providerId="ADAL" clId="{FF8C7724-64E4-457C-8BE6-BC581087A81F}" dt="2021-06-01T20:24:26.142" v="435"/>
        <pc:sldMkLst>
          <pc:docMk/>
          <pc:sldMk cId="3467047300" sldId="2076138236"/>
        </pc:sldMkLst>
        <pc:spChg chg="mod">
          <ac:chgData name="Oscar Zamora" userId="fbd221bc-bd0e-4333-9244-d5a1e790e682" providerId="ADAL" clId="{FF8C7724-64E4-457C-8BE6-BC581087A81F}" dt="2021-06-01T20:24:26.142" v="435"/>
          <ac:spMkLst>
            <pc:docMk/>
            <pc:sldMk cId="3467047300" sldId="2076138236"/>
            <ac:spMk id="2" creationId="{00000000-0000-0000-0000-000000000000}"/>
          </ac:spMkLst>
        </pc:spChg>
      </pc:sldChg>
      <pc:sldChg chg="modSp add mod">
        <pc:chgData name="Oscar Zamora" userId="fbd221bc-bd0e-4333-9244-d5a1e790e682" providerId="ADAL" clId="{FF8C7724-64E4-457C-8BE6-BC581087A81F}" dt="2021-06-01T20:32:38.725" v="941" actId="6549"/>
        <pc:sldMkLst>
          <pc:docMk/>
          <pc:sldMk cId="653943143" sldId="2076138237"/>
        </pc:sldMkLst>
        <pc:spChg chg="mod">
          <ac:chgData name="Oscar Zamora" userId="fbd221bc-bd0e-4333-9244-d5a1e790e682" providerId="ADAL" clId="{FF8C7724-64E4-457C-8BE6-BC581087A81F}" dt="2021-06-01T20:32:38.725" v="941" actId="6549"/>
          <ac:spMkLst>
            <pc:docMk/>
            <pc:sldMk cId="653943143" sldId="2076138237"/>
            <ac:spMk id="2" creationId="{D9F337F9-3070-4108-A47D-916034F6651B}"/>
          </ac:spMkLst>
        </pc:spChg>
        <pc:spChg chg="mod">
          <ac:chgData name="Oscar Zamora" userId="fbd221bc-bd0e-4333-9244-d5a1e790e682" providerId="ADAL" clId="{FF8C7724-64E4-457C-8BE6-BC581087A81F}" dt="2021-06-01T20:32:33.145" v="939" actId="20577"/>
          <ac:spMkLst>
            <pc:docMk/>
            <pc:sldMk cId="653943143" sldId="2076138237"/>
            <ac:spMk id="3" creationId="{D184A5E9-2085-4800-923A-55D19E4675BD}"/>
          </ac:spMkLst>
        </pc:spChg>
      </pc:sldChg>
      <pc:sldChg chg="modSp add mod">
        <pc:chgData name="Oscar Zamora" userId="fbd221bc-bd0e-4333-9244-d5a1e790e682" providerId="ADAL" clId="{FF8C7724-64E4-457C-8BE6-BC581087A81F}" dt="2021-06-01T20:34:00.850" v="1018" actId="20577"/>
        <pc:sldMkLst>
          <pc:docMk/>
          <pc:sldMk cId="39996293" sldId="2076138238"/>
        </pc:sldMkLst>
        <pc:spChg chg="mod">
          <ac:chgData name="Oscar Zamora" userId="fbd221bc-bd0e-4333-9244-d5a1e790e682" providerId="ADAL" clId="{FF8C7724-64E4-457C-8BE6-BC581087A81F}" dt="2021-06-01T20:34:00.850" v="1018" actId="20577"/>
          <ac:spMkLst>
            <pc:docMk/>
            <pc:sldMk cId="39996293" sldId="2076138238"/>
            <ac:spMk id="2" creationId="{00000000-0000-0000-0000-000000000000}"/>
          </ac:spMkLst>
        </pc:spChg>
      </pc:sldChg>
    </pc:docChg>
  </pc:docChgLst>
  <pc:docChgLst>
    <pc:chgData name="Gaiye Zhou" userId="57624dc8-72d9-4103-85d2-3bb69491f2d7" providerId="ADAL" clId="{86F412A8-1592-485F-B599-220D6A3577FD}"/>
    <pc:docChg chg="custSel addSld modSld sldOrd modSection">
      <pc:chgData name="Gaiye Zhou" userId="57624dc8-72d9-4103-85d2-3bb69491f2d7" providerId="ADAL" clId="{86F412A8-1592-485F-B599-220D6A3577FD}" dt="2021-05-26T16:45:49.190" v="175" actId="20577"/>
      <pc:docMkLst>
        <pc:docMk/>
      </pc:docMkLst>
      <pc:sldChg chg="modSp mod">
        <pc:chgData name="Gaiye Zhou" userId="57624dc8-72d9-4103-85d2-3bb69491f2d7" providerId="ADAL" clId="{86F412A8-1592-485F-B599-220D6A3577FD}" dt="2021-05-26T16:45:49.190" v="175" actId="20577"/>
        <pc:sldMkLst>
          <pc:docMk/>
          <pc:sldMk cId="461683398" sldId="2076138193"/>
        </pc:sldMkLst>
        <pc:spChg chg="mod">
          <ac:chgData name="Gaiye Zhou" userId="57624dc8-72d9-4103-85d2-3bb69491f2d7" providerId="ADAL" clId="{86F412A8-1592-485F-B599-220D6A3577FD}" dt="2021-05-26T16:45:49.190" v="175" actId="20577"/>
          <ac:spMkLst>
            <pc:docMk/>
            <pc:sldMk cId="461683398" sldId="2076138193"/>
            <ac:spMk id="5" creationId="{00000000-0000-0000-0000-000000000000}"/>
          </ac:spMkLst>
        </pc:spChg>
        <pc:spChg chg="mod">
          <ac:chgData name="Gaiye Zhou" userId="57624dc8-72d9-4103-85d2-3bb69491f2d7" providerId="ADAL" clId="{86F412A8-1592-485F-B599-220D6A3577FD}" dt="2021-05-26T14:22:45.668" v="173" actId="14100"/>
          <ac:spMkLst>
            <pc:docMk/>
            <pc:sldMk cId="461683398" sldId="2076138193"/>
            <ac:spMk id="9" creationId="{A7E4170E-63AA-43C4-A6A1-CFD422B79A8C}"/>
          </ac:spMkLst>
        </pc:spChg>
      </pc:sldChg>
      <pc:sldChg chg="ord">
        <pc:chgData name="Gaiye Zhou" userId="57624dc8-72d9-4103-85d2-3bb69491f2d7" providerId="ADAL" clId="{86F412A8-1592-485F-B599-220D6A3577FD}" dt="2021-05-26T14:16:05.293" v="1"/>
        <pc:sldMkLst>
          <pc:docMk/>
          <pc:sldMk cId="634999773" sldId="2076138196"/>
        </pc:sldMkLst>
      </pc:sldChg>
      <pc:sldChg chg="modSp add mod">
        <pc:chgData name="Gaiye Zhou" userId="57624dc8-72d9-4103-85d2-3bb69491f2d7" providerId="ADAL" clId="{86F412A8-1592-485F-B599-220D6A3577FD}" dt="2021-05-26T16:45:42.327" v="174" actId="20577"/>
        <pc:sldMkLst>
          <pc:docMk/>
          <pc:sldMk cId="2866296288" sldId="2076138230"/>
        </pc:sldMkLst>
        <pc:spChg chg="mod">
          <ac:chgData name="Gaiye Zhou" userId="57624dc8-72d9-4103-85d2-3bb69491f2d7" providerId="ADAL" clId="{86F412A8-1592-485F-B599-220D6A3577FD}" dt="2021-05-26T16:45:42.327" v="174" actId="20577"/>
          <ac:spMkLst>
            <pc:docMk/>
            <pc:sldMk cId="2866296288" sldId="2076138230"/>
            <ac:spMk id="5" creationId="{00000000-0000-0000-0000-000000000000}"/>
          </ac:spMkLst>
        </pc:spChg>
        <pc:spChg chg="mod">
          <ac:chgData name="Gaiye Zhou" userId="57624dc8-72d9-4103-85d2-3bb69491f2d7" providerId="ADAL" clId="{86F412A8-1592-485F-B599-220D6A3577FD}" dt="2021-05-26T14:16:41.331" v="11" actId="20577"/>
          <ac:spMkLst>
            <pc:docMk/>
            <pc:sldMk cId="2866296288" sldId="2076138230"/>
            <ac:spMk id="9" creationId="{A7E4170E-63AA-43C4-A6A1-CFD422B79A8C}"/>
          </ac:spMkLst>
        </pc:spChg>
      </pc:sldChg>
    </pc:docChg>
  </pc:docChgLst>
  <pc:docChgLst>
    <pc:chgData name="Gaiye Zhou" userId="57624dc8-72d9-4103-85d2-3bb69491f2d7" providerId="ADAL" clId="{969403DF-923F-479C-9C27-0AFBC587E033}"/>
    <pc:docChg chg="sldOrd">
      <pc:chgData name="Gaiye Zhou" userId="57624dc8-72d9-4103-85d2-3bb69491f2d7" providerId="ADAL" clId="{969403DF-923F-479C-9C27-0AFBC587E033}" dt="2021-05-28T02:18:15.411" v="0" actId="20578"/>
      <pc:docMkLst>
        <pc:docMk/>
      </pc:docMkLst>
      <pc:sldChg chg="ord">
        <pc:chgData name="Gaiye Zhou" userId="57624dc8-72d9-4103-85d2-3bb69491f2d7" providerId="ADAL" clId="{969403DF-923F-479C-9C27-0AFBC587E033}" dt="2021-05-28T02:18:15.411" v="0" actId="20578"/>
        <pc:sldMkLst>
          <pc:docMk/>
          <pc:sldMk cId="4178565498" sldId="20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6/9/2021 1:29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6/9/2021 1:29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6/9/2021 1:29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6/9/2021 1:29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36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62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637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4518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706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8949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704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8777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476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6/9/2021 1:29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6/9/2021 1:29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088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306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447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8463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9955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4044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9222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6/9/2021 1:29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6/9/2021 1:29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6154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535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657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535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672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6/9/2021 1:29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7798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Teal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908710"/>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dirty="0"/>
              <a:t>Edit Master text styles</a:t>
            </a:r>
          </a:p>
        </p:txBody>
      </p:sp>
    </p:spTree>
    <p:extLst>
      <p:ext uri="{BB962C8B-B14F-4D97-AF65-F5344CB8AC3E}">
        <p14:creationId xmlns:p14="http://schemas.microsoft.com/office/powerpoint/2010/main" val="35168550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 id="2147485195"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81.xml"/><Relationship Id="rId6" Type="http://schemas.openxmlformats.org/officeDocument/2006/relationships/image" Target="../media/image46.png"/><Relationship Id="rId5" Type="http://schemas.openxmlformats.org/officeDocument/2006/relationships/image" Target="../media/image38.jpe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81.xml"/><Relationship Id="rId6" Type="http://schemas.openxmlformats.org/officeDocument/2006/relationships/image" Target="../media/image37.png"/><Relationship Id="rId5" Type="http://schemas.openxmlformats.org/officeDocument/2006/relationships/image" Target="../media/image38.jpe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871783"/>
            <a:ext cx="9144000" cy="1661993"/>
          </a:xfrm>
        </p:spPr>
        <p:txBody>
          <a:bodyPr/>
          <a:lstStyle/>
          <a:p>
            <a:r>
              <a:rPr lang="en-US" dirty="0"/>
              <a:t>Assessment Tools for: APS, SQL Server, Teradata, Oracle (Exadata), Netezza and Snowflake</a:t>
            </a:r>
          </a:p>
        </p:txBody>
      </p:sp>
      <p:sp>
        <p:nvSpPr>
          <p:cNvPr id="5" name="Text Placeholder 4"/>
          <p:cNvSpPr>
            <a:spLocks noGrp="1"/>
          </p:cNvSpPr>
          <p:nvPr>
            <p:ph type="body" sz="quarter" idx="12"/>
          </p:nvPr>
        </p:nvSpPr>
        <p:spPr>
          <a:xfrm>
            <a:off x="584200" y="3962400"/>
            <a:ext cx="9144000" cy="677108"/>
          </a:xfrm>
        </p:spPr>
        <p:txBody>
          <a:bodyPr/>
          <a:lstStyle/>
          <a:p>
            <a:r>
              <a:rPr lang="en-US"/>
              <a:t>Appliance Migration Accelerator (AMA), AAAP</a:t>
            </a:r>
          </a:p>
          <a:p>
            <a:r>
              <a:rPr lang="en-US"/>
              <a:t>AMAArchitects@service.microsoft.com</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537210"/>
            <a:ext cx="9144000" cy="997196"/>
          </a:xfrm>
        </p:spPr>
        <p:txBody>
          <a:bodyPr/>
          <a:lstStyle/>
          <a:p>
            <a:r>
              <a:rPr lang="en-US" dirty="0"/>
              <a:t>Advanced Configurations for Assessment for PowerBI Dashboard</a:t>
            </a:r>
          </a:p>
        </p:txBody>
      </p:sp>
    </p:spTree>
    <p:extLst>
      <p:ext uri="{BB962C8B-B14F-4D97-AF65-F5344CB8AC3E}">
        <p14:creationId xmlns:p14="http://schemas.microsoft.com/office/powerpoint/2010/main" val="39996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Instructions</a:t>
            </a:r>
          </a:p>
        </p:txBody>
      </p:sp>
      <p:sp>
        <p:nvSpPr>
          <p:cNvPr id="3" name="Content Placeholder 3">
            <a:extLst>
              <a:ext uri="{FF2B5EF4-FFF2-40B4-BE49-F238E27FC236}">
                <a16:creationId xmlns:a16="http://schemas.microsoft.com/office/drawing/2014/main" id="{D184A5E9-2085-4800-923A-55D19E4675BD}"/>
              </a:ext>
            </a:extLst>
          </p:cNvPr>
          <p:cNvSpPr txBox="1">
            <a:spLocks/>
          </p:cNvSpPr>
          <p:nvPr/>
        </p:nvSpPr>
        <p:spPr>
          <a:xfrm>
            <a:off x="213833" y="1148404"/>
            <a:ext cx="11779400" cy="5709110"/>
          </a:xfrm>
          <a:prstGeom prst="rect">
            <a:avLst/>
          </a:prstGeom>
          <a:noFill/>
        </p:spPr>
        <p:txBody>
          <a:bodyPr vert="horz" wrap="square" lIns="182854" tIns="91427" rIns="91427" bIns="91427" rtlCol="0">
            <a:normAutofit/>
          </a:bodyPr>
          <a:lstStyle>
            <a:lvl1pPr marL="304792" indent="-304792" algn="l" defTabSz="1219120" rtl="0" eaLnBrk="1" latinLnBrk="0" hangingPunct="1">
              <a:lnSpc>
                <a:spcPct val="100000"/>
              </a:lnSpc>
              <a:spcBef>
                <a:spcPts val="800"/>
              </a:spcBef>
              <a:buSzPct val="80000"/>
              <a:buFont typeface="Arial" pitchFamily="34" charset="0"/>
              <a:buChar char="•"/>
              <a:defRPr sz="3733" kern="1200">
                <a:gradFill>
                  <a:gsLst>
                    <a:gs pos="0">
                      <a:schemeClr val="tx1"/>
                    </a:gs>
                    <a:gs pos="86000">
                      <a:schemeClr val="tx1"/>
                    </a:gs>
                  </a:gsLst>
                  <a:lin ang="5400000" scaled="0"/>
                </a:gradFill>
                <a:latin typeface="+mn-lt"/>
                <a:ea typeface="+mn-ea"/>
                <a:cs typeface="+mn-cs"/>
              </a:defRPr>
            </a:lvl1pPr>
            <a:lvl2pPr marL="609585" indent="-300559" algn="l" defTabSz="1219120" rtl="0" eaLnBrk="1" latinLnBrk="0" hangingPunct="1">
              <a:lnSpc>
                <a:spcPct val="100000"/>
              </a:lnSpc>
              <a:spcBef>
                <a:spcPts val="800"/>
              </a:spcBef>
              <a:buSzPct val="80000"/>
              <a:buFont typeface="Arial" pitchFamily="34" charset="0"/>
              <a:buChar char="•"/>
              <a:defRPr sz="3200" kern="1200">
                <a:gradFill>
                  <a:gsLst>
                    <a:gs pos="0">
                      <a:schemeClr val="tx1"/>
                    </a:gs>
                    <a:gs pos="86000">
                      <a:schemeClr val="tx1"/>
                    </a:gs>
                  </a:gsLst>
                  <a:lin ang="5400000" scaled="0"/>
                </a:gradFill>
                <a:latin typeface="+mn-lt"/>
                <a:ea typeface="+mn-ea"/>
                <a:cs typeface="+mn-cs"/>
              </a:defRPr>
            </a:lvl2pPr>
            <a:lvl3pPr marL="914377" indent="-304792" algn="l" defTabSz="1219120" rtl="0" eaLnBrk="1" latinLnBrk="0" hangingPunct="1">
              <a:lnSpc>
                <a:spcPct val="100000"/>
              </a:lnSpc>
              <a:spcBef>
                <a:spcPts val="800"/>
              </a:spcBef>
              <a:buSzPct val="80000"/>
              <a:buFont typeface="Arial" pitchFamily="34" charset="0"/>
              <a:buChar char="•"/>
              <a:defRPr sz="2667" kern="1200">
                <a:gradFill>
                  <a:gsLst>
                    <a:gs pos="0">
                      <a:schemeClr val="tx1"/>
                    </a:gs>
                    <a:gs pos="86000">
                      <a:schemeClr val="tx1"/>
                    </a:gs>
                  </a:gsLst>
                  <a:lin ang="5400000" scaled="0"/>
                </a:gradFill>
                <a:latin typeface="+mn-lt"/>
                <a:ea typeface="+mn-ea"/>
                <a:cs typeface="+mn-cs"/>
              </a:defRPr>
            </a:lvl3pPr>
            <a:lvl4pPr marL="1219170" indent="-304792" algn="l" defTabSz="1219120" rtl="0" eaLnBrk="1" latinLnBrk="0" hangingPunct="1">
              <a:lnSpc>
                <a:spcPct val="100000"/>
              </a:lnSpc>
              <a:spcBef>
                <a:spcPts val="800"/>
              </a:spcBef>
              <a:buSzPct val="80000"/>
              <a:buFont typeface="Arial" pitchFamily="34" charset="0"/>
              <a:buChar char="•"/>
              <a:defRPr sz="2400" kern="1200">
                <a:gradFill>
                  <a:gsLst>
                    <a:gs pos="0">
                      <a:schemeClr val="tx1"/>
                    </a:gs>
                    <a:gs pos="86000">
                      <a:schemeClr val="tx1"/>
                    </a:gs>
                  </a:gsLst>
                  <a:lin ang="5400000" scaled="0"/>
                </a:gradFill>
                <a:latin typeface="+mn-lt"/>
                <a:ea typeface="+mn-ea"/>
                <a:cs typeface="+mn-cs"/>
              </a:defRPr>
            </a:lvl4pPr>
            <a:lvl5pPr marL="1523962" indent="-304792" algn="l" defTabSz="1219120" rtl="0" eaLnBrk="1" latinLnBrk="0" hangingPunct="1">
              <a:lnSpc>
                <a:spcPct val="100000"/>
              </a:lnSpc>
              <a:spcBef>
                <a:spcPts val="800"/>
              </a:spcBef>
              <a:buSzPct val="80000"/>
              <a:buFont typeface="Arial" pitchFamily="34" charset="0"/>
              <a:buChar char="•"/>
              <a:defRPr sz="2133" kern="1200">
                <a:gradFill>
                  <a:gsLst>
                    <a:gs pos="0">
                      <a:schemeClr val="tx1"/>
                    </a:gs>
                    <a:gs pos="86000">
                      <a:schemeClr val="tx1"/>
                    </a:gs>
                  </a:gsLst>
                  <a:lin ang="5400000" scaled="0"/>
                </a:gradFill>
                <a:latin typeface="+mn-lt"/>
                <a:ea typeface="+mn-ea"/>
                <a:cs typeface="+mn-cs"/>
              </a:defRPr>
            </a:lvl5pPr>
            <a:lvl6pPr marL="1826638" indent="-302676" algn="l" defTabSz="1219120" rtl="0" eaLnBrk="1" latinLnBrk="0" hangingPunct="1">
              <a:lnSpc>
                <a:spcPct val="100000"/>
              </a:lnSpc>
              <a:spcBef>
                <a:spcPts val="800"/>
              </a:spcBef>
              <a:buFont typeface="Arial" pitchFamily="34" charset="0"/>
              <a:buChar char="•"/>
              <a:defRPr sz="18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defTabSz="1218885">
              <a:buNone/>
              <a:defRPr/>
            </a:pPr>
            <a:r>
              <a:rPr lang="en-US" sz="2745" dirty="0">
                <a:gradFill>
                  <a:gsLst>
                    <a:gs pos="0">
                      <a:srgbClr val="000000"/>
                    </a:gs>
                    <a:gs pos="86000">
                      <a:srgbClr val="000000"/>
                    </a:gs>
                  </a:gsLst>
                  <a:lin ang="5400000" scaled="0"/>
                </a:gradFill>
                <a:latin typeface="Segoe UI"/>
              </a:rPr>
              <a:t>The Below steps are necessary to run the Assessment Tool:</a:t>
            </a:r>
          </a:p>
          <a:p>
            <a:pPr marL="577366" lvl="2" indent="-448193" defTabSz="1218885">
              <a:buFont typeface="+mj-lt"/>
              <a:buAutoNum type="arabicPeriod"/>
              <a:defRPr/>
            </a:pPr>
            <a:endParaRPr lang="en-US" sz="2026" dirty="0">
              <a:gradFill>
                <a:gsLst>
                  <a:gs pos="0">
                    <a:srgbClr val="000000"/>
                  </a:gs>
                  <a:gs pos="86000">
                    <a:srgbClr val="000000"/>
                  </a:gs>
                </a:gsLst>
                <a:lin ang="5400000" scaled="0"/>
              </a:gradFill>
              <a:latin typeface="Segoe UI"/>
            </a:endParaRPr>
          </a:p>
          <a:p>
            <a:r>
              <a:rPr lang="en-US" sz="1568" dirty="0">
                <a:latin typeface="Segoe UI" panose="020B0502040204020203" pitchFamily="34" charset="0"/>
              </a:rPr>
              <a:t>Edit </a:t>
            </a:r>
            <a:r>
              <a:rPr lang="en-US" sz="1568" b="1" dirty="0">
                <a:latin typeface="Segoe UI" panose="020B0502040204020203" pitchFamily="34" charset="0"/>
              </a:rPr>
              <a:t>AssessmentConfigFile.json</a:t>
            </a:r>
            <a:r>
              <a:rPr lang="en-US" sz="1568" dirty="0">
                <a:latin typeface="Segoe UI" panose="020B0502040204020203" pitchFamily="34" charset="0"/>
              </a:rPr>
              <a:t> </a:t>
            </a:r>
            <a:r>
              <a:rPr lang="en-US" sz="1568" u="sng" dirty="0">
                <a:latin typeface="Segoe UI" panose="020B0502040204020203" pitchFamily="34" charset="0"/>
              </a:rPr>
              <a:t>only if</a:t>
            </a:r>
            <a:r>
              <a:rPr lang="en-US" sz="1568" dirty="0">
                <a:latin typeface="Segoe UI" panose="020B0502040204020203" pitchFamily="34" charset="0"/>
              </a:rPr>
              <a:t>:</a:t>
            </a:r>
          </a:p>
          <a:p>
            <a:pPr lvl="1"/>
            <a:r>
              <a:rPr lang="en-US" sz="1568" dirty="0">
                <a:latin typeface="Segoe UI" panose="020B0502040204020203" pitchFamily="34" charset="0"/>
              </a:rPr>
              <a:t>Databases needs to be filtered</a:t>
            </a:r>
          </a:p>
          <a:p>
            <a:pPr lvl="1"/>
            <a:r>
              <a:rPr lang="en-US" sz="1568" dirty="0">
                <a:latin typeface="Segoe UI" panose="020B0502040204020203" pitchFamily="34" charset="0"/>
              </a:rPr>
              <a:t>To create separate results folders for each run</a:t>
            </a:r>
          </a:p>
          <a:p>
            <a:pPr marL="0" indent="0">
              <a:buNone/>
            </a:pPr>
            <a:endParaRPr lang="en-US" sz="1568" dirty="0">
              <a:latin typeface="Segoe UI" panose="020B0502040204020203" pitchFamily="34" charset="0"/>
            </a:endParaRPr>
          </a:p>
          <a:p>
            <a:r>
              <a:rPr lang="en-US" sz="1568" dirty="0">
                <a:latin typeface="Segoe UI" panose="020B0502040204020203" pitchFamily="34" charset="0"/>
              </a:rPr>
              <a:t>Edit </a:t>
            </a:r>
            <a:r>
              <a:rPr lang="en-US" sz="1568" b="1" dirty="0">
                <a:latin typeface="Segoe UI" panose="020B0502040204020203" pitchFamily="34" charset="0"/>
              </a:rPr>
              <a:t>scripts/&lt;sourcesystem&gt;/SQLScriptstoRun.csv </a:t>
            </a:r>
            <a:r>
              <a:rPr lang="en-US" sz="1568" dirty="0">
                <a:latin typeface="Segoe UI" panose="020B0502040204020203" pitchFamily="34" charset="0"/>
              </a:rPr>
              <a:t>based on the information desired to be collected. This</a:t>
            </a:r>
            <a:r>
              <a:rPr lang="en-US" sz="882" dirty="0">
                <a:latin typeface="Segoe UI" panose="020B0502040204020203" pitchFamily="34" charset="0"/>
              </a:rPr>
              <a:t> </a:t>
            </a:r>
            <a:r>
              <a:rPr lang="en-US" sz="1568" dirty="0">
                <a:latin typeface="Segoe UI" panose="020B0502040204020203" pitchFamily="34" charset="0"/>
              </a:rPr>
              <a:t>file only needs to be edited if:</a:t>
            </a:r>
          </a:p>
          <a:p>
            <a:pPr lvl="1"/>
            <a:r>
              <a:rPr lang="en-US" sz="1568" dirty="0">
                <a:latin typeface="Segoe UI" panose="020B0502040204020203" pitchFamily="34" charset="0"/>
              </a:rPr>
              <a:t>Need to </a:t>
            </a:r>
            <a:r>
              <a:rPr lang="en-US" sz="1568" b="1" dirty="0">
                <a:latin typeface="Segoe UI" panose="020B0502040204020203" pitchFamily="34" charset="0"/>
              </a:rPr>
              <a:t>not </a:t>
            </a:r>
            <a:r>
              <a:rPr lang="en-US" sz="1568" dirty="0">
                <a:latin typeface="Segoe UI" panose="020B0502040204020203" pitchFamily="34" charset="0"/>
              </a:rPr>
              <a:t>collect a specific results of a single query.</a:t>
            </a:r>
          </a:p>
          <a:p>
            <a:pPr lvl="1"/>
            <a:r>
              <a:rPr lang="en-US" sz="1568" dirty="0">
                <a:latin typeface="Segoe UI" panose="020B0502040204020203" pitchFamily="34" charset="0"/>
              </a:rPr>
              <a:t>Need to Limit the results to a single DB.</a:t>
            </a:r>
          </a:p>
          <a:p>
            <a:pPr lvl="1"/>
            <a:r>
              <a:rPr lang="en-US" sz="1568" dirty="0">
                <a:latin typeface="Segoe UI" panose="020B0502040204020203" pitchFamily="34" charset="0"/>
              </a:rPr>
              <a:t>Need to add a query to the result set.</a:t>
            </a:r>
          </a:p>
          <a:p>
            <a:pPr lvl="1"/>
            <a:r>
              <a:rPr lang="en-US" sz="1568" dirty="0">
                <a:latin typeface="Segoe UI" panose="020B0502040204020203" pitchFamily="34" charset="0"/>
              </a:rPr>
              <a:t>Need to update a query to run on a specific version of the source system.</a:t>
            </a:r>
          </a:p>
          <a:p>
            <a:pPr marL="336145" indent="-336145">
              <a:buFont typeface="+mj-lt"/>
              <a:buAutoNum type="arabicPeriod"/>
            </a:pPr>
            <a:endParaRPr lang="en-US" sz="1568" dirty="0">
              <a:latin typeface="Segoe UI" panose="020B0502040204020203" pitchFamily="34" charset="0"/>
            </a:endParaRPr>
          </a:p>
        </p:txBody>
      </p:sp>
    </p:spTree>
    <p:extLst>
      <p:ext uri="{BB962C8B-B14F-4D97-AF65-F5344CB8AC3E}">
        <p14:creationId xmlns:p14="http://schemas.microsoft.com/office/powerpoint/2010/main" val="176470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3" name="TextBox 2">
            <a:extLst>
              <a:ext uri="{FF2B5EF4-FFF2-40B4-BE49-F238E27FC236}">
                <a16:creationId xmlns:a16="http://schemas.microsoft.com/office/drawing/2014/main" id="{79B6779E-3A62-488B-BAF0-CB70A21C38E0}"/>
              </a:ext>
            </a:extLst>
          </p:cNvPr>
          <p:cNvSpPr txBox="1"/>
          <p:nvPr/>
        </p:nvSpPr>
        <p:spPr>
          <a:xfrm>
            <a:off x="269241" y="1370884"/>
            <a:ext cx="11662483" cy="5247020"/>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JSON File is divided into several sections.</a:t>
            </a:r>
          </a:p>
          <a:p>
            <a:pPr>
              <a:lnSpc>
                <a:spcPct val="90000"/>
              </a:lnSpc>
              <a:spcAft>
                <a:spcPts val="588"/>
              </a:spcAft>
            </a:pPr>
            <a:r>
              <a:rPr lang="en-US" sz="3137" b="1" dirty="0">
                <a:gradFill>
                  <a:gsLst>
                    <a:gs pos="2917">
                      <a:schemeClr val="tx1"/>
                    </a:gs>
                    <a:gs pos="30000">
                      <a:schemeClr val="tx1"/>
                    </a:gs>
                  </a:gsLst>
                  <a:lin ang="5400000" scaled="0"/>
                </a:gradFill>
              </a:rPr>
              <a:t>File Name : </a:t>
            </a:r>
            <a:r>
              <a:rPr lang="en-US" sz="3137" b="1" dirty="0" err="1">
                <a:gradFill>
                  <a:gsLst>
                    <a:gs pos="2917">
                      <a:schemeClr val="tx1"/>
                    </a:gs>
                    <a:gs pos="30000">
                      <a:schemeClr val="tx1"/>
                    </a:gs>
                  </a:gsLst>
                  <a:lin ang="5400000" scaled="0"/>
                </a:gradFill>
              </a:rPr>
              <a:t>AssessmentFileDriver.json</a:t>
            </a:r>
            <a:r>
              <a:rPr lang="en-US" sz="3137" b="1" dirty="0">
                <a:gradFill>
                  <a:gsLst>
                    <a:gs pos="2917">
                      <a:schemeClr val="tx1"/>
                    </a:gs>
                    <a:gs pos="30000">
                      <a:schemeClr val="tx1"/>
                    </a:gs>
                  </a:gsLst>
                  <a:lin ang="5400000" scaled="0"/>
                </a:gradFill>
              </a:rPr>
              <a:t> </a:t>
            </a:r>
          </a:p>
          <a:p>
            <a:pPr>
              <a:lnSpc>
                <a:spcPct val="90000"/>
              </a:lnSpc>
              <a:spcAft>
                <a:spcPts val="588"/>
              </a:spcAft>
            </a:pPr>
            <a:endParaRPr lang="en-US" sz="1961" dirty="0">
              <a:gradFill>
                <a:gsLst>
                  <a:gs pos="2917">
                    <a:schemeClr val="tx1"/>
                  </a:gs>
                  <a:gs pos="30000">
                    <a:schemeClr val="tx1"/>
                  </a:gs>
                </a:gsLst>
                <a:lin ang="5400000" scaled="0"/>
              </a:gradFill>
            </a:endParaRP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General Configuration</a:t>
            </a:r>
          </a:p>
          <a:p>
            <a:pPr marL="905377" lvl="1" indent="-448193">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Generic Configuration values necessary for all source systems</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APS Specific Configuration</a:t>
            </a:r>
          </a:p>
          <a:p>
            <a:pPr marL="905377" lvl="1" indent="-448193">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APS Configuration values such as default DB and connection port</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Netezza Specific Configuration</a:t>
            </a:r>
          </a:p>
          <a:p>
            <a:pPr marL="905377" lvl="1" indent="-448193">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Netezza Configuration values such as connection port, default </a:t>
            </a:r>
            <a:r>
              <a:rPr lang="en-US" sz="1961" dirty="0" err="1">
                <a:gradFill>
                  <a:gsLst>
                    <a:gs pos="2917">
                      <a:schemeClr val="tx1"/>
                    </a:gs>
                    <a:gs pos="30000">
                      <a:schemeClr val="tx1"/>
                    </a:gs>
                  </a:gsLst>
                  <a:lin ang="5400000" scaled="0"/>
                </a:gradFill>
              </a:rPr>
              <a:t>db</a:t>
            </a:r>
            <a:r>
              <a:rPr lang="en-US" sz="1961" dirty="0">
                <a:gradFill>
                  <a:gsLst>
                    <a:gs pos="2917">
                      <a:schemeClr val="tx1"/>
                    </a:gs>
                    <a:gs pos="30000">
                      <a:schemeClr val="tx1"/>
                    </a:gs>
                  </a:gsLst>
                  <a:lin ang="5400000" scaled="0"/>
                </a:gradFill>
              </a:rPr>
              <a:t> and others info</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Version Query – Query needed by each source system to retrieve the version of the system</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DB Listing Query – Query needed by each source system to retrieve a listing of all DB’s on the system.</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Table Listing Query – Query needed by each source system to retrieve a listing of all Tables with in a DB on the system.</a:t>
            </a:r>
          </a:p>
        </p:txBody>
      </p:sp>
    </p:spTree>
    <p:extLst>
      <p:ext uri="{BB962C8B-B14F-4D97-AF65-F5344CB8AC3E}">
        <p14:creationId xmlns:p14="http://schemas.microsoft.com/office/powerpoint/2010/main" val="243046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4"/>
            <a:ext cx="11662483" cy="3744424"/>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General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values in the General Configuration section will need to change based on the location of the config files and the source system being assessed.</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PreAssessmentDriverFile</a:t>
            </a:r>
            <a:r>
              <a:rPr lang="en-US" sz="1730" dirty="0">
                <a:gradFill>
                  <a:gsLst>
                    <a:gs pos="2917">
                      <a:schemeClr val="tx1"/>
                    </a:gs>
                    <a:gs pos="30000">
                      <a:schemeClr val="tx1"/>
                    </a:gs>
                  </a:gsLst>
                  <a:lin ang="5400000" scaled="0"/>
                </a:gradFill>
              </a:rPr>
              <a:t> : Filename of the SQL csv config file.</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PreAssessmentScriptPath</a:t>
            </a:r>
            <a:r>
              <a:rPr lang="en-US" sz="1730" dirty="0">
                <a:gradFill>
                  <a:gsLst>
                    <a:gs pos="2917">
                      <a:schemeClr val="tx1"/>
                    </a:gs>
                    <a:gs pos="30000">
                      <a:schemeClr val="tx1"/>
                    </a:gs>
                  </a:gsLst>
                  <a:lin ang="5400000" scaled="0"/>
                </a:gradFill>
              </a:rPr>
              <a:t> : Location of the SQL CSV config file.</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QueryTimeout</a:t>
            </a:r>
            <a:r>
              <a:rPr lang="en-US" sz="1730" dirty="0">
                <a:gradFill>
                  <a:gsLst>
                    <a:gs pos="2917">
                      <a:schemeClr val="tx1"/>
                    </a:gs>
                    <a:gs pos="30000">
                      <a:schemeClr val="tx1"/>
                    </a:gs>
                  </a:gsLst>
                  <a:lin ang="5400000" scaled="0"/>
                </a:gradFill>
              </a:rPr>
              <a:t> : Length of time before the query should timeout if results have not been returned.</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ConnectionTimeout</a:t>
            </a:r>
            <a:r>
              <a:rPr lang="en-US" sz="1730" dirty="0">
                <a:gradFill>
                  <a:gsLst>
                    <a:gs pos="2917">
                      <a:schemeClr val="tx1"/>
                    </a:gs>
                    <a:gs pos="30000">
                      <a:schemeClr val="tx1"/>
                    </a:gs>
                  </a:gsLst>
                  <a:lin ang="5400000" scaled="0"/>
                </a:gradFill>
              </a:rPr>
              <a:t> : Length of time to wait on a connection to the source system to be made before timing out</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VerboseLogging</a:t>
            </a:r>
            <a:r>
              <a:rPr lang="en-US" sz="1730" dirty="0">
                <a:gradFill>
                  <a:gsLst>
                    <a:gs pos="2917">
                      <a:schemeClr val="tx1"/>
                    </a:gs>
                    <a:gs pos="30000">
                      <a:schemeClr val="tx1"/>
                    </a:gs>
                  </a:gsLst>
                  <a:lin ang="5400000" scaled="0"/>
                </a:gradFill>
              </a:rPr>
              <a:t> : To enabled the additional </a:t>
            </a:r>
            <a:r>
              <a:rPr lang="en-US" sz="1730" dirty="0" err="1">
                <a:gradFill>
                  <a:gsLst>
                    <a:gs pos="2917">
                      <a:schemeClr val="tx1"/>
                    </a:gs>
                    <a:gs pos="30000">
                      <a:schemeClr val="tx1"/>
                    </a:gs>
                  </a:gsLst>
                  <a:lin ang="5400000" scaled="0"/>
                </a:gradFill>
              </a:rPr>
              <a:t>logging.Be</a:t>
            </a:r>
            <a:r>
              <a:rPr lang="en-US" sz="1730" dirty="0">
                <a:gradFill>
                  <a:gsLst>
                    <a:gs pos="2917">
                      <a:schemeClr val="tx1"/>
                    </a:gs>
                    <a:gs pos="30000">
                      <a:schemeClr val="tx1"/>
                    </a:gs>
                  </a:gsLst>
                  <a:lin ang="5400000" scaled="0"/>
                </a:gradFill>
              </a:rPr>
              <a:t> default is false</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ValidSourceSystems</a:t>
            </a:r>
            <a:r>
              <a:rPr lang="en-US" sz="1730" dirty="0">
                <a:gradFill>
                  <a:gsLst>
                    <a:gs pos="2917">
                      <a:schemeClr val="tx1"/>
                    </a:gs>
                    <a:gs pos="30000">
                      <a:schemeClr val="tx1"/>
                    </a:gs>
                  </a:gsLst>
                  <a:lin ang="5400000" scaled="0"/>
                </a:gradFill>
              </a:rPr>
              <a:t> : </a:t>
            </a:r>
            <a:r>
              <a:rPr lang="en-US" sz="1730" dirty="0" err="1">
                <a:gradFill>
                  <a:gsLst>
                    <a:gs pos="2917">
                      <a:schemeClr val="tx1"/>
                    </a:gs>
                    <a:gs pos="30000">
                      <a:schemeClr val="tx1"/>
                    </a:gs>
                  </a:gsLst>
                  <a:lin ang="5400000" scaled="0"/>
                </a:gradFill>
              </a:rPr>
              <a:t>SQLServer</a:t>
            </a:r>
            <a:r>
              <a:rPr lang="en-US" sz="1730" dirty="0">
                <a:gradFill>
                  <a:gsLst>
                    <a:gs pos="2917">
                      <a:schemeClr val="tx1"/>
                    </a:gs>
                    <a:gs pos="30000">
                      <a:schemeClr val="tx1"/>
                    </a:gs>
                  </a:gsLst>
                  <a:lin ang="5400000" scaled="0"/>
                </a:gradFill>
              </a:rPr>
              <a:t>, APS, SYNAPSE, TERADATA, NETEZZA, SNOWFLAKE</a:t>
            </a:r>
          </a:p>
          <a:p>
            <a:pPr marL="336145" indent="-336145">
              <a:lnSpc>
                <a:spcPct val="90000"/>
              </a:lnSpc>
              <a:spcAft>
                <a:spcPts val="588"/>
              </a:spcAft>
              <a:buFont typeface="Arial" panose="020B0604020202020204" pitchFamily="34" charset="0"/>
              <a:buChar char="•"/>
            </a:pPr>
            <a:endParaRPr lang="en-US" sz="1961" dirty="0">
              <a:gradFill>
                <a:gsLst>
                  <a:gs pos="2917">
                    <a:schemeClr val="tx1"/>
                  </a:gs>
                  <a:gs pos="30000">
                    <a:schemeClr val="tx1"/>
                  </a:gs>
                </a:gsLst>
                <a:lin ang="5400000" scaled="0"/>
              </a:gradFill>
            </a:endParaRPr>
          </a:p>
        </p:txBody>
      </p:sp>
      <p:pic>
        <p:nvPicPr>
          <p:cNvPr id="6" name="Picture 5" descr="Text, letter&#10;&#10;Description automatically generated">
            <a:extLst>
              <a:ext uri="{FF2B5EF4-FFF2-40B4-BE49-F238E27FC236}">
                <a16:creationId xmlns:a16="http://schemas.microsoft.com/office/drawing/2014/main" id="{5C9B74E8-1B6A-4BBE-9A8E-DCC9586242BA}"/>
              </a:ext>
            </a:extLst>
          </p:cNvPr>
          <p:cNvPicPr>
            <a:picLocks noChangeAspect="1"/>
          </p:cNvPicPr>
          <p:nvPr/>
        </p:nvPicPr>
        <p:blipFill>
          <a:blip r:embed="rId3"/>
          <a:stretch>
            <a:fillRect/>
          </a:stretch>
        </p:blipFill>
        <p:spPr>
          <a:xfrm>
            <a:off x="1425755" y="4623008"/>
            <a:ext cx="6658751" cy="1830457"/>
          </a:xfrm>
          <a:prstGeom prst="rect">
            <a:avLst/>
          </a:prstGeom>
        </p:spPr>
      </p:pic>
    </p:spTree>
    <p:extLst>
      <p:ext uri="{BB962C8B-B14F-4D97-AF65-F5344CB8AC3E}">
        <p14:creationId xmlns:p14="http://schemas.microsoft.com/office/powerpoint/2010/main" val="485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2391808" y="4692652"/>
            <a:ext cx="7408384" cy="1357769"/>
          </a:xfrm>
          <a:prstGeom prst="rect">
            <a:avLst/>
          </a:prstGeom>
          <a:ln>
            <a:solidFill>
              <a:srgbClr val="008272"/>
            </a:solidFill>
          </a:ln>
        </p:spPr>
        <p:txBody>
          <a:bodyPr wrap="square">
            <a:spAutoFit/>
          </a:bodyPr>
          <a:lstStyle/>
          <a:p>
            <a:r>
              <a:rPr lang="en-US" sz="1176" dirty="0"/>
              <a:t>"APS":</a:t>
            </a:r>
          </a:p>
          <a:p>
            <a:r>
              <a:rPr lang="en-US" sz="1176" dirty="0"/>
              <a:t>[</a:t>
            </a:r>
          </a:p>
          <a:p>
            <a:pPr>
              <a:tabLst>
                <a:tab pos="452862" algn="l"/>
                <a:tab pos="896386" algn="l"/>
              </a:tabLst>
            </a:pPr>
            <a:r>
              <a:rPr lang="en-US" sz="1176" dirty="0"/>
              <a:t>	{</a:t>
            </a:r>
          </a:p>
          <a:p>
            <a:pPr>
              <a:tabLst>
                <a:tab pos="896386" algn="l"/>
              </a:tabLst>
            </a:pPr>
            <a:r>
              <a:rPr lang="en-US" sz="1176" dirty="0"/>
              <a:t>	"</a:t>
            </a:r>
            <a:r>
              <a:rPr lang="en-US" sz="1176" dirty="0" err="1"/>
              <a:t>Database":"MASTER</a:t>
            </a:r>
            <a:r>
              <a:rPr lang="en-US" sz="1176" dirty="0"/>
              <a:t>",</a:t>
            </a:r>
          </a:p>
          <a:p>
            <a:r>
              <a:rPr lang="en-US" sz="1176" dirty="0"/>
              <a:t>	"Port":"17001“</a:t>
            </a:r>
          </a:p>
          <a:p>
            <a:pPr>
              <a:tabLst>
                <a:tab pos="452862" algn="l"/>
                <a:tab pos="896386" algn="l"/>
              </a:tabLst>
            </a:pPr>
            <a:r>
              <a:rPr lang="en-US" sz="1176" dirty="0"/>
              <a:t>	}</a:t>
            </a:r>
          </a:p>
          <a:p>
            <a:r>
              <a:rPr lang="en-US" sz="1176" dirty="0"/>
              <a:t>]</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4"/>
            <a:ext cx="11662483" cy="3071574"/>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APS\AzureDW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values in the APS Configuration section that </a:t>
            </a:r>
            <a:r>
              <a:rPr lang="en-US" sz="1730" b="1" dirty="0">
                <a:gradFill>
                  <a:gsLst>
                    <a:gs pos="2917">
                      <a:schemeClr val="tx1"/>
                    </a:gs>
                    <a:gs pos="30000">
                      <a:schemeClr val="tx1"/>
                    </a:gs>
                  </a:gsLst>
                  <a:lin ang="5400000" scaled="0"/>
                </a:gradFill>
              </a:rPr>
              <a:t>may</a:t>
            </a:r>
            <a:r>
              <a:rPr lang="en-US" sz="1730" dirty="0">
                <a:gradFill>
                  <a:gsLst>
                    <a:gs pos="2917">
                      <a:schemeClr val="tx1"/>
                    </a:gs>
                    <a:gs pos="30000">
                      <a:schemeClr val="tx1"/>
                    </a:gs>
                  </a:gsLst>
                  <a:lin ang="5400000" scaled="0"/>
                </a:gradFill>
              </a:rPr>
              <a:t> need to change if connecting to APS or AzureDW.</a:t>
            </a:r>
          </a:p>
          <a:p>
            <a:pPr>
              <a:lnSpc>
                <a:spcPct val="90000"/>
              </a:lnSpc>
              <a:spcAft>
                <a:spcPts val="588"/>
              </a:spcAft>
            </a:pPr>
            <a:endParaRPr lang="en-US" sz="1730"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Database – Default DB for APS/AzureDW.  </a:t>
            </a:r>
            <a:r>
              <a:rPr lang="en-US" sz="1568" b="1" dirty="0">
                <a:gradFill>
                  <a:gsLst>
                    <a:gs pos="2917">
                      <a:schemeClr val="tx1"/>
                    </a:gs>
                    <a:gs pos="30000">
                      <a:schemeClr val="tx1"/>
                    </a:gs>
                  </a:gsLst>
                  <a:lin ang="5400000" scaled="0"/>
                </a:gradFill>
              </a:rPr>
              <a:t>This should not be changed.</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Port – Port to use to connect to the APS/AzureDW.  </a:t>
            </a:r>
          </a:p>
          <a:p>
            <a:pPr marL="793328" lvl="1"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APS = 17001</a:t>
            </a:r>
          </a:p>
          <a:p>
            <a:pPr marL="793328" lvl="1"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AzureDW = “”</a:t>
            </a:r>
          </a:p>
          <a:p>
            <a:pPr marL="336145" indent="-336145">
              <a:lnSpc>
                <a:spcPct val="90000"/>
              </a:lnSpc>
              <a:spcAft>
                <a:spcPts val="588"/>
              </a:spcAft>
              <a:buFont typeface="Arial" panose="020B0604020202020204" pitchFamily="34" charset="0"/>
              <a:buChar char="•"/>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5412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2525758" y="4666544"/>
            <a:ext cx="7408384" cy="1719840"/>
          </a:xfrm>
          <a:prstGeom prst="rect">
            <a:avLst/>
          </a:prstGeom>
          <a:ln>
            <a:solidFill>
              <a:srgbClr val="008272"/>
            </a:solidFill>
          </a:ln>
        </p:spPr>
        <p:txBody>
          <a:bodyPr wrap="square">
            <a:spAutoFit/>
          </a:bodyPr>
          <a:lstStyle/>
          <a:p>
            <a:r>
              <a:rPr lang="en-US" sz="1176" dirty="0"/>
              <a:t>"Netezza":</a:t>
            </a:r>
          </a:p>
          <a:p>
            <a:pPr>
              <a:tabLst>
                <a:tab pos="452862" algn="l"/>
                <a:tab pos="896386" algn="l"/>
              </a:tabLst>
            </a:pPr>
            <a:r>
              <a:rPr lang="en-US" sz="1176" dirty="0"/>
              <a:t>[</a:t>
            </a:r>
          </a:p>
          <a:p>
            <a:pPr>
              <a:tabLst>
                <a:tab pos="452862" algn="l"/>
                <a:tab pos="896386" algn="l"/>
              </a:tabLst>
            </a:pPr>
            <a:r>
              <a:rPr lang="en-US" sz="1176" dirty="0"/>
              <a:t>	{</a:t>
            </a:r>
          </a:p>
          <a:p>
            <a:pPr>
              <a:tabLst>
                <a:tab pos="452862" algn="l"/>
                <a:tab pos="896386" algn="l"/>
              </a:tabLst>
            </a:pPr>
            <a:r>
              <a:rPr lang="en-US" sz="1176" dirty="0"/>
              <a:t>		"</a:t>
            </a:r>
            <a:r>
              <a:rPr lang="en-US" sz="1176" dirty="0" err="1"/>
              <a:t>Database":"SYSTEM</a:t>
            </a:r>
            <a:r>
              <a:rPr lang="en-US" sz="1176" dirty="0"/>
              <a:t>",</a:t>
            </a:r>
          </a:p>
          <a:p>
            <a:pPr>
              <a:tabLst>
                <a:tab pos="452862" algn="l"/>
                <a:tab pos="896386" algn="l"/>
              </a:tabLst>
            </a:pPr>
            <a:r>
              <a:rPr lang="en-US" sz="1176" dirty="0"/>
              <a:t>		"Port":"5480",</a:t>
            </a:r>
          </a:p>
          <a:p>
            <a:pPr>
              <a:tabLst>
                <a:tab pos="452862" algn="l"/>
                <a:tab pos="896386" algn="l"/>
              </a:tabLst>
            </a:pPr>
            <a:r>
              <a:rPr lang="en-US" sz="1176" dirty="0"/>
              <a:t>		"</a:t>
            </a:r>
            <a:r>
              <a:rPr lang="en-US" sz="1176" dirty="0" err="1"/>
              <a:t>nzBinaryFolder</a:t>
            </a:r>
            <a:r>
              <a:rPr lang="en-US" sz="1176" dirty="0"/>
              <a:t>":"/</a:t>
            </a:r>
            <a:r>
              <a:rPr lang="en-US" sz="1176" dirty="0" err="1"/>
              <a:t>nz</a:t>
            </a:r>
            <a:r>
              <a:rPr lang="en-US" sz="1176" dirty="0"/>
              <a:t>/support-IBM_Netezza-7.2.1-151023-1043/bin",</a:t>
            </a:r>
          </a:p>
          <a:p>
            <a:pPr>
              <a:tabLst>
                <a:tab pos="452862" algn="l"/>
                <a:tab pos="896386" algn="l"/>
              </a:tabLst>
            </a:pPr>
            <a:r>
              <a:rPr lang="en-US" sz="1176" dirty="0"/>
              <a:t>		"</a:t>
            </a:r>
            <a:r>
              <a:rPr lang="en-US" sz="1176" dirty="0" err="1"/>
              <a:t>SchemaExportFolder</a:t>
            </a:r>
            <a:r>
              <a:rPr lang="en-US" sz="1176" dirty="0"/>
              <a:t>":"~/schema“</a:t>
            </a:r>
          </a:p>
          <a:p>
            <a:pPr>
              <a:tabLst>
                <a:tab pos="452862" algn="l"/>
                <a:tab pos="896386" algn="l"/>
              </a:tabLst>
            </a:pPr>
            <a:r>
              <a:rPr lang="en-US" sz="1176" dirty="0"/>
              <a:t>	}</a:t>
            </a:r>
          </a:p>
          <a:p>
            <a:pPr>
              <a:tabLst>
                <a:tab pos="452862" algn="l"/>
                <a:tab pos="896386" algn="l"/>
              </a:tabLst>
            </a:pPr>
            <a:r>
              <a:rPr lang="en-US" sz="1176" dirty="0"/>
              <a:t>],</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3"/>
            <a:ext cx="11662483" cy="2724588"/>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Netezza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values in the Netezza Configuration section that </a:t>
            </a:r>
            <a:r>
              <a:rPr lang="en-US" sz="1730" b="1" dirty="0">
                <a:gradFill>
                  <a:gsLst>
                    <a:gs pos="2917">
                      <a:schemeClr val="tx1"/>
                    </a:gs>
                    <a:gs pos="30000">
                      <a:schemeClr val="tx1"/>
                    </a:gs>
                  </a:gsLst>
                  <a:lin ang="5400000" scaled="0"/>
                </a:gradFill>
              </a:rPr>
              <a:t>may</a:t>
            </a:r>
            <a:r>
              <a:rPr lang="en-US" sz="1730" dirty="0">
                <a:gradFill>
                  <a:gsLst>
                    <a:gs pos="2917">
                      <a:schemeClr val="tx1"/>
                    </a:gs>
                    <a:gs pos="30000">
                      <a:schemeClr val="tx1"/>
                    </a:gs>
                  </a:gsLst>
                  <a:lin ang="5400000" scaled="0"/>
                </a:gradFill>
              </a:rPr>
              <a:t> need to changed.</a:t>
            </a:r>
          </a:p>
          <a:p>
            <a:pPr>
              <a:lnSpc>
                <a:spcPct val="90000"/>
              </a:lnSpc>
              <a:spcAft>
                <a:spcPts val="588"/>
              </a:spcAft>
            </a:pPr>
            <a:endParaRPr lang="en-US" sz="1730"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Database – Default DB for Netezza.  </a:t>
            </a:r>
            <a:r>
              <a:rPr lang="en-US" sz="1568" b="1" dirty="0">
                <a:gradFill>
                  <a:gsLst>
                    <a:gs pos="2917">
                      <a:schemeClr val="tx1"/>
                    </a:gs>
                    <a:gs pos="30000">
                      <a:schemeClr val="tx1"/>
                    </a:gs>
                  </a:gsLst>
                  <a:lin ang="5400000" scaled="0"/>
                </a:gradFill>
              </a:rPr>
              <a:t>This should not be changed.</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Port – Port to use to connect to the Netezza.  </a:t>
            </a:r>
          </a:p>
          <a:p>
            <a:pPr marL="336145" indent="-336145">
              <a:lnSpc>
                <a:spcPct val="90000"/>
              </a:lnSpc>
              <a:spcAft>
                <a:spcPts val="588"/>
              </a:spcAft>
              <a:buFont typeface="Arial" panose="020B0604020202020204" pitchFamily="34" charset="0"/>
              <a:buChar char="•"/>
            </a:pPr>
            <a:r>
              <a:rPr lang="en-US" sz="1568" dirty="0" err="1">
                <a:gradFill>
                  <a:gsLst>
                    <a:gs pos="2917">
                      <a:schemeClr val="tx1"/>
                    </a:gs>
                    <a:gs pos="30000">
                      <a:schemeClr val="tx1"/>
                    </a:gs>
                  </a:gsLst>
                  <a:lin ang="5400000" scaled="0"/>
                </a:gradFill>
              </a:rPr>
              <a:t>nzBinaryFolder</a:t>
            </a:r>
            <a:r>
              <a:rPr lang="en-US" sz="1568" dirty="0">
                <a:gradFill>
                  <a:gsLst>
                    <a:gs pos="2917">
                      <a:schemeClr val="tx1"/>
                    </a:gs>
                    <a:gs pos="30000">
                      <a:schemeClr val="tx1"/>
                    </a:gs>
                  </a:gsLst>
                  <a:lin ang="5400000" scaled="0"/>
                </a:gradFill>
              </a:rPr>
              <a:t> – Location where the </a:t>
            </a:r>
            <a:r>
              <a:rPr lang="en-US" sz="1568" dirty="0" err="1">
                <a:gradFill>
                  <a:gsLst>
                    <a:gs pos="2917">
                      <a:schemeClr val="tx1"/>
                    </a:gs>
                    <a:gs pos="30000">
                      <a:schemeClr val="tx1"/>
                    </a:gs>
                  </a:gsLst>
                  <a:lin ang="5400000" scaled="0"/>
                </a:gradFill>
              </a:rPr>
              <a:t>nz_ddl</a:t>
            </a:r>
            <a:r>
              <a:rPr lang="en-US" sz="1568" dirty="0">
                <a:gradFill>
                  <a:gsLst>
                    <a:gs pos="2917">
                      <a:schemeClr val="tx1"/>
                    </a:gs>
                    <a:gs pos="30000">
                      <a:schemeClr val="tx1"/>
                    </a:gs>
                  </a:gsLst>
                  <a:lin ang="5400000" scaled="0"/>
                </a:gradFill>
              </a:rPr>
              <a:t> command needs to be executed from.</a:t>
            </a:r>
          </a:p>
          <a:p>
            <a:pPr marL="336145" indent="-336145">
              <a:lnSpc>
                <a:spcPct val="90000"/>
              </a:lnSpc>
              <a:spcAft>
                <a:spcPts val="588"/>
              </a:spcAft>
              <a:buFont typeface="Arial" panose="020B0604020202020204" pitchFamily="34" charset="0"/>
              <a:buChar char="•"/>
            </a:pPr>
            <a:r>
              <a:rPr lang="en-US" sz="1568" dirty="0" err="1"/>
              <a:t>SchemaExportFolder</a:t>
            </a:r>
            <a:r>
              <a:rPr lang="en-US" sz="1568" dirty="0"/>
              <a:t> – Location on the Netezza Server to store the scripted DB files.  </a:t>
            </a:r>
            <a:endParaRPr lang="en-US" sz="156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3403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2525758" y="4666545"/>
            <a:ext cx="7408384" cy="1357769"/>
          </a:xfrm>
          <a:prstGeom prst="rect">
            <a:avLst/>
          </a:prstGeom>
          <a:ln>
            <a:solidFill>
              <a:srgbClr val="008272"/>
            </a:solidFill>
          </a:ln>
        </p:spPr>
        <p:txBody>
          <a:bodyPr wrap="square">
            <a:spAutoFit/>
          </a:bodyPr>
          <a:lstStyle/>
          <a:p>
            <a:r>
              <a:rPr lang="en-US" sz="1176" dirty="0"/>
              <a:t>"Netezza":</a:t>
            </a:r>
          </a:p>
          <a:p>
            <a:pPr>
              <a:tabLst>
                <a:tab pos="452862" algn="l"/>
                <a:tab pos="896386" algn="l"/>
              </a:tabLst>
            </a:pPr>
            <a:r>
              <a:rPr lang="en-US" sz="1176" dirty="0"/>
              <a:t>[</a:t>
            </a:r>
          </a:p>
          <a:p>
            <a:pPr>
              <a:tabLst>
                <a:tab pos="452862" algn="l"/>
                <a:tab pos="896386" algn="l"/>
              </a:tabLst>
            </a:pPr>
            <a:r>
              <a:rPr lang="en-US" sz="1176" dirty="0"/>
              <a:t>	{</a:t>
            </a:r>
          </a:p>
          <a:p>
            <a:pPr>
              <a:tabLst>
                <a:tab pos="452862" algn="l"/>
                <a:tab pos="896386" algn="l"/>
              </a:tabLst>
            </a:pPr>
            <a:r>
              <a:rPr lang="en-US" sz="1176" dirty="0"/>
              <a:t>		"</a:t>
            </a:r>
            <a:r>
              <a:rPr lang="en-US" sz="1176" dirty="0" err="1"/>
              <a:t>Database":"SYSTEM</a:t>
            </a:r>
            <a:r>
              <a:rPr lang="en-US" sz="1176" dirty="0"/>
              <a:t>",</a:t>
            </a:r>
          </a:p>
          <a:p>
            <a:pPr>
              <a:tabLst>
                <a:tab pos="452862" algn="l"/>
                <a:tab pos="896386" algn="l"/>
              </a:tabLst>
            </a:pPr>
            <a:r>
              <a:rPr lang="en-US" sz="1176" dirty="0"/>
              <a:t>		"Port":"5480",</a:t>
            </a:r>
          </a:p>
          <a:p>
            <a:pPr>
              <a:tabLst>
                <a:tab pos="452862" algn="l"/>
                <a:tab pos="896386" algn="l"/>
              </a:tabLst>
            </a:pPr>
            <a:r>
              <a:rPr lang="en-US" sz="1176" dirty="0"/>
              <a:t>	}</a:t>
            </a:r>
          </a:p>
          <a:p>
            <a:pPr>
              <a:tabLst>
                <a:tab pos="452862" algn="l"/>
                <a:tab pos="896386" algn="l"/>
              </a:tabLst>
            </a:pPr>
            <a:r>
              <a:rPr lang="en-US" sz="1176" dirty="0"/>
              <a:t>],</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4"/>
            <a:ext cx="11662483" cy="2431914"/>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Teradata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values in the Teradata Configuration section that </a:t>
            </a:r>
            <a:r>
              <a:rPr lang="en-US" sz="1730" b="1" dirty="0">
                <a:gradFill>
                  <a:gsLst>
                    <a:gs pos="2917">
                      <a:schemeClr val="tx1"/>
                    </a:gs>
                    <a:gs pos="30000">
                      <a:schemeClr val="tx1"/>
                    </a:gs>
                  </a:gsLst>
                  <a:lin ang="5400000" scaled="0"/>
                </a:gradFill>
              </a:rPr>
              <a:t>may</a:t>
            </a:r>
            <a:r>
              <a:rPr lang="en-US" sz="1730" dirty="0">
                <a:gradFill>
                  <a:gsLst>
                    <a:gs pos="2917">
                      <a:schemeClr val="tx1"/>
                    </a:gs>
                    <a:gs pos="30000">
                      <a:schemeClr val="tx1"/>
                    </a:gs>
                  </a:gsLst>
                  <a:lin ang="5400000" scaled="0"/>
                </a:gradFill>
              </a:rPr>
              <a:t> need to changed.</a:t>
            </a:r>
          </a:p>
          <a:p>
            <a:pPr>
              <a:lnSpc>
                <a:spcPct val="90000"/>
              </a:lnSpc>
              <a:spcAft>
                <a:spcPts val="588"/>
              </a:spcAft>
            </a:pPr>
            <a:endParaRPr lang="en-US" sz="1730"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Database – Default DB for Teradata.  </a:t>
            </a:r>
            <a:r>
              <a:rPr lang="en-US" sz="1568" b="1" dirty="0">
                <a:gradFill>
                  <a:gsLst>
                    <a:gs pos="2917">
                      <a:schemeClr val="tx1"/>
                    </a:gs>
                    <a:gs pos="30000">
                      <a:schemeClr val="tx1"/>
                    </a:gs>
                  </a:gsLst>
                  <a:lin ang="5400000" scaled="0"/>
                </a:gradFill>
              </a:rPr>
              <a:t>This should not be changed.</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Port – Port to use to connect to the Netezza.  </a:t>
            </a:r>
          </a:p>
          <a:p>
            <a:pPr marL="336145" indent="-336145">
              <a:lnSpc>
                <a:spcPct val="90000"/>
              </a:lnSpc>
              <a:spcAft>
                <a:spcPts val="588"/>
              </a:spcAft>
              <a:buFont typeface="Arial" panose="020B0604020202020204" pitchFamily="34" charset="0"/>
              <a:buChar char="•"/>
            </a:pPr>
            <a:endParaRPr lang="en-US" sz="156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4372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2391808" y="2926113"/>
            <a:ext cx="7408384" cy="2806055"/>
          </a:xfrm>
          <a:prstGeom prst="rect">
            <a:avLst/>
          </a:prstGeom>
          <a:ln>
            <a:solidFill>
              <a:srgbClr val="008272"/>
            </a:solidFill>
          </a:ln>
        </p:spPr>
        <p:txBody>
          <a:bodyPr wrap="square">
            <a:spAutoFit/>
          </a:bodyPr>
          <a:lstStyle/>
          <a:p>
            <a:pPr>
              <a:tabLst>
                <a:tab pos="452862" algn="l"/>
                <a:tab pos="896386" algn="l"/>
              </a:tabLst>
            </a:pPr>
            <a:r>
              <a:rPr lang="en-US" sz="1176" dirty="0"/>
              <a:t>"</a:t>
            </a:r>
            <a:r>
              <a:rPr lang="en-US" sz="1176" dirty="0" err="1"/>
              <a:t>VersionQuery</a:t>
            </a:r>
            <a:r>
              <a:rPr lang="en-US" sz="1176" dirty="0"/>
              <a:t>":</a:t>
            </a:r>
          </a:p>
          <a:p>
            <a:pPr>
              <a:tabLst>
                <a:tab pos="452862" algn="l"/>
                <a:tab pos="896386" algn="l"/>
              </a:tabLst>
            </a:pPr>
            <a:r>
              <a:rPr lang="en-US" sz="1176" dirty="0"/>
              <a:t>[</a:t>
            </a:r>
          </a:p>
          <a:p>
            <a:pPr>
              <a:tabLst>
                <a:tab pos="452862" algn="l"/>
                <a:tab pos="896386" algn="l"/>
              </a:tabLst>
            </a:pPr>
            <a:r>
              <a:rPr lang="en-US" sz="1176" dirty="0"/>
              <a:t>	{</a:t>
            </a:r>
          </a:p>
          <a:p>
            <a:pPr>
              <a:tabLst>
                <a:tab pos="452862" algn="l"/>
                <a:tab pos="896386" algn="l"/>
              </a:tabLst>
            </a:pPr>
            <a:r>
              <a:rPr lang="en-US" sz="1176" dirty="0"/>
              <a:t>		"</a:t>
            </a:r>
            <a:r>
              <a:rPr lang="en-US" sz="1176" dirty="0" err="1"/>
              <a:t>System":"Netezza</a:t>
            </a:r>
            <a:r>
              <a:rPr lang="en-US" sz="1176" dirty="0"/>
              <a:t>",</a:t>
            </a:r>
          </a:p>
          <a:p>
            <a:pPr>
              <a:tabLst>
                <a:tab pos="452862" algn="l"/>
                <a:tab pos="896386" algn="l"/>
              </a:tabLst>
            </a:pPr>
            <a:r>
              <a:rPr lang="en-US" sz="1176" dirty="0"/>
              <a:t>		"</a:t>
            </a:r>
            <a:r>
              <a:rPr lang="en-US" sz="1176" dirty="0" err="1"/>
              <a:t>Query":"select</a:t>
            </a:r>
            <a:r>
              <a:rPr lang="en-US" sz="1176" dirty="0"/>
              <a:t> </a:t>
            </a:r>
            <a:r>
              <a:rPr lang="en-US" sz="1176" dirty="0" err="1"/>
              <a:t>system_software_version</a:t>
            </a:r>
            <a:r>
              <a:rPr lang="en-US" sz="1176" dirty="0"/>
              <a:t> Version from _</a:t>
            </a:r>
            <a:r>
              <a:rPr lang="en-US" sz="1176" dirty="0" err="1"/>
              <a:t>v_system_info</a:t>
            </a:r>
            <a:r>
              <a:rPr lang="en-US" sz="1176" dirty="0"/>
              <a:t>"</a:t>
            </a:r>
          </a:p>
          <a:p>
            <a:pPr>
              <a:tabLst>
                <a:tab pos="452862" algn="l"/>
                <a:tab pos="896386" algn="l"/>
              </a:tabLst>
            </a:pPr>
            <a:r>
              <a:rPr lang="en-US" sz="1176" dirty="0"/>
              <a:t>	},</a:t>
            </a:r>
          </a:p>
          <a:p>
            <a:pPr>
              <a:tabLst>
                <a:tab pos="452862" algn="l"/>
                <a:tab pos="896386" algn="l"/>
              </a:tabLst>
            </a:pPr>
            <a:r>
              <a:rPr lang="en-US" sz="1176" dirty="0"/>
              <a:t>	{</a:t>
            </a:r>
          </a:p>
          <a:p>
            <a:pPr>
              <a:tabLst>
                <a:tab pos="452862" algn="l"/>
                <a:tab pos="896386" algn="l"/>
              </a:tabLst>
            </a:pPr>
            <a:r>
              <a:rPr lang="en-US" sz="1176" dirty="0"/>
              <a:t>		"</a:t>
            </a:r>
            <a:r>
              <a:rPr lang="en-US" sz="1176" dirty="0" err="1"/>
              <a:t>System":"APS</a:t>
            </a:r>
            <a:r>
              <a:rPr lang="en-US" sz="1176" dirty="0"/>
              <a:t>",</a:t>
            </a:r>
          </a:p>
          <a:p>
            <a:pPr>
              <a:tabLst>
                <a:tab pos="452862" algn="l"/>
                <a:tab pos="896386" algn="l"/>
              </a:tabLst>
            </a:pPr>
            <a:r>
              <a:rPr lang="en-US" sz="1176" dirty="0"/>
              <a:t>		"</a:t>
            </a:r>
            <a:r>
              <a:rPr lang="en-US" sz="1176" dirty="0" err="1"/>
              <a:t>Query":"select</a:t>
            </a:r>
            <a:r>
              <a:rPr lang="en-US" sz="1176" dirty="0"/>
              <a:t> @@version as Version"</a:t>
            </a:r>
          </a:p>
          <a:p>
            <a:pPr>
              <a:tabLst>
                <a:tab pos="452862" algn="l"/>
                <a:tab pos="896386" algn="l"/>
              </a:tabLst>
            </a:pPr>
            <a:r>
              <a:rPr lang="en-US" sz="1176" dirty="0"/>
              <a:t>	},</a:t>
            </a:r>
          </a:p>
          <a:p>
            <a:pPr>
              <a:tabLst>
                <a:tab pos="452862" algn="l"/>
                <a:tab pos="896386" algn="l"/>
              </a:tabLst>
            </a:pPr>
            <a:r>
              <a:rPr lang="en-US" sz="1176" dirty="0"/>
              <a:t>	{</a:t>
            </a:r>
          </a:p>
          <a:p>
            <a:pPr>
              <a:tabLst>
                <a:tab pos="452862" algn="l"/>
                <a:tab pos="896386" algn="l"/>
              </a:tabLst>
            </a:pPr>
            <a:r>
              <a:rPr lang="en-US" sz="1176" dirty="0"/>
              <a:t>		"</a:t>
            </a:r>
            <a:r>
              <a:rPr lang="en-US" sz="1176" dirty="0" err="1"/>
              <a:t>System":"AZUREDW</a:t>
            </a:r>
            <a:r>
              <a:rPr lang="en-US" sz="1176" dirty="0"/>
              <a:t>",</a:t>
            </a:r>
          </a:p>
          <a:p>
            <a:pPr>
              <a:tabLst>
                <a:tab pos="452862" algn="l"/>
                <a:tab pos="896386" algn="l"/>
              </a:tabLst>
            </a:pPr>
            <a:r>
              <a:rPr lang="en-US" sz="1176" dirty="0"/>
              <a:t>		"</a:t>
            </a:r>
            <a:r>
              <a:rPr lang="en-US" sz="1176" dirty="0" err="1"/>
              <a:t>Query":"select</a:t>
            </a:r>
            <a:r>
              <a:rPr lang="en-US" sz="1176" dirty="0"/>
              <a:t> @@version as Version"</a:t>
            </a:r>
          </a:p>
          <a:p>
            <a:pPr>
              <a:tabLst>
                <a:tab pos="452862" algn="l"/>
                <a:tab pos="896386" algn="l"/>
              </a:tabLst>
            </a:pPr>
            <a:r>
              <a:rPr lang="en-US" sz="1176" dirty="0"/>
              <a:t>	}</a:t>
            </a:r>
          </a:p>
          <a:p>
            <a:pPr>
              <a:tabLst>
                <a:tab pos="452862" algn="l"/>
                <a:tab pos="896386" algn="l"/>
              </a:tabLst>
            </a:pPr>
            <a:r>
              <a:rPr lang="en-US" sz="1176" dirty="0"/>
              <a:t>],</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4"/>
            <a:ext cx="11662483" cy="1846566"/>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Version Query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query needed to return the version of the source system for each support system.</a:t>
            </a:r>
          </a:p>
          <a:p>
            <a:pPr>
              <a:lnSpc>
                <a:spcPct val="90000"/>
              </a:lnSpc>
              <a:spcAft>
                <a:spcPts val="588"/>
              </a:spcAft>
            </a:pPr>
            <a:endParaRPr lang="en-US" sz="1730"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endParaRPr lang="en-US" sz="156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59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1269373" y="3885159"/>
            <a:ext cx="9653255" cy="3168431"/>
          </a:xfrm>
          <a:prstGeom prst="rect">
            <a:avLst/>
          </a:prstGeom>
          <a:ln>
            <a:solidFill>
              <a:srgbClr val="008272"/>
            </a:solidFill>
          </a:ln>
        </p:spPr>
        <p:txBody>
          <a:bodyPr wrap="square">
            <a:spAutoFit/>
          </a:bodyPr>
          <a:lstStyle/>
          <a:p>
            <a:r>
              <a:rPr lang="en-US" sz="1176" dirty="0"/>
              <a:t>"</a:t>
            </a:r>
            <a:r>
              <a:rPr lang="en-US" sz="1176" dirty="0" err="1"/>
              <a:t>DBListingQuery</a:t>
            </a:r>
            <a:r>
              <a:rPr lang="en-US" sz="1176" dirty="0"/>
              <a:t>":</a:t>
            </a:r>
          </a:p>
          <a:p>
            <a:r>
              <a:rPr lang="en-US" sz="1176" dirty="0"/>
              <a:t>[	</a:t>
            </a:r>
          </a:p>
          <a:p>
            <a:r>
              <a:rPr lang="en-US" sz="1176" dirty="0"/>
              <a:t>	{</a:t>
            </a:r>
          </a:p>
          <a:p>
            <a:r>
              <a:rPr lang="en-US" sz="1176" dirty="0"/>
              <a:t>		"</a:t>
            </a:r>
            <a:r>
              <a:rPr lang="en-US" sz="1176" dirty="0" err="1"/>
              <a:t>System":"Netezza</a:t>
            </a:r>
            <a:r>
              <a:rPr lang="en-US" sz="1176" dirty="0"/>
              <a:t>",</a:t>
            </a:r>
          </a:p>
          <a:p>
            <a:r>
              <a:rPr lang="en-US" sz="1176" dirty="0"/>
              <a:t>		"</a:t>
            </a:r>
            <a:r>
              <a:rPr lang="en-US" sz="1176" dirty="0" err="1"/>
              <a:t>VersionFrom</a:t>
            </a:r>
            <a:r>
              <a:rPr lang="en-US" sz="1176" dirty="0"/>
              <a:t>":"Release 5.0.0.0 [Build 0]",</a:t>
            </a:r>
          </a:p>
          <a:p>
            <a:r>
              <a:rPr lang="en-US" sz="1176" dirty="0"/>
              <a:t>		"</a:t>
            </a:r>
            <a:r>
              <a:rPr lang="en-US" sz="1176" dirty="0" err="1"/>
              <a:t>VersionTo</a:t>
            </a:r>
            <a:r>
              <a:rPr lang="en-US" sz="1176" dirty="0"/>
              <a:t>": "Release 7.2.0.0 [Build 46322]",</a:t>
            </a:r>
          </a:p>
          <a:p>
            <a:r>
              <a:rPr lang="en-US" sz="1176" dirty="0"/>
              <a:t>		"</a:t>
            </a:r>
            <a:r>
              <a:rPr lang="en-US" sz="1176" dirty="0" err="1"/>
              <a:t>Query":"select</a:t>
            </a:r>
            <a:r>
              <a:rPr lang="en-US" sz="1176" dirty="0"/>
              <a:t> DATNAME as Name from SYSTEM.._T_DATABASE Where DATNAME NOT IN ('MASTER_DB','SYSTEM')"</a:t>
            </a:r>
          </a:p>
          <a:p>
            <a:r>
              <a:rPr lang="en-US" sz="1176" dirty="0"/>
              <a:t>	},</a:t>
            </a:r>
          </a:p>
          <a:p>
            <a:r>
              <a:rPr lang="en-US" sz="1176" dirty="0"/>
              <a:t>	{</a:t>
            </a:r>
          </a:p>
          <a:p>
            <a:r>
              <a:rPr lang="en-US" sz="1176" dirty="0"/>
              <a:t>		"</a:t>
            </a:r>
            <a:r>
              <a:rPr lang="en-US" sz="1176" dirty="0" err="1"/>
              <a:t>System":"Netezza</a:t>
            </a:r>
            <a:r>
              <a:rPr lang="en-US" sz="1176" dirty="0"/>
              <a:t>",</a:t>
            </a:r>
          </a:p>
          <a:p>
            <a:r>
              <a:rPr lang="en-US" sz="1176" dirty="0"/>
              <a:t>		"</a:t>
            </a:r>
            <a:r>
              <a:rPr lang="en-US" sz="1176" dirty="0" err="1"/>
              <a:t>VersionFrom</a:t>
            </a:r>
            <a:r>
              <a:rPr lang="en-US" sz="1176" dirty="0"/>
              <a:t>":"Release 7.2.0.0 [Build 0]",</a:t>
            </a:r>
          </a:p>
          <a:p>
            <a:r>
              <a:rPr lang="en-US" sz="1176" dirty="0"/>
              <a:t>		"</a:t>
            </a:r>
            <a:r>
              <a:rPr lang="en-US" sz="1176" dirty="0" err="1"/>
              <a:t>VersionTo</a:t>
            </a:r>
            <a:r>
              <a:rPr lang="en-US" sz="1176" dirty="0"/>
              <a:t>": "Release 9.2.0.0 [Build 46322]",</a:t>
            </a:r>
          </a:p>
          <a:p>
            <a:r>
              <a:rPr lang="en-US" sz="1176" dirty="0"/>
              <a:t>		"</a:t>
            </a:r>
            <a:r>
              <a:rPr lang="en-US" sz="1176" dirty="0" err="1"/>
              <a:t>Query":"select</a:t>
            </a:r>
            <a:r>
              <a:rPr lang="en-US" sz="1176" dirty="0"/>
              <a:t> DATNAME as Name from SYSTEM.._T_DATABASE Where DATNAME NOT IN ('MASTER_DB','SYSTEM')"</a:t>
            </a:r>
          </a:p>
          <a:p>
            <a:r>
              <a:rPr lang="en-US" sz="1176" dirty="0"/>
              <a:t>	},</a:t>
            </a:r>
          </a:p>
          <a:p>
            <a:r>
              <a:rPr lang="en-US" sz="1176" dirty="0"/>
              <a:t>	……</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3"/>
            <a:ext cx="11662483" cy="2887521"/>
          </a:xfrm>
          <a:prstGeom prst="rect">
            <a:avLst/>
          </a:prstGeom>
          <a:noFill/>
        </p:spPr>
        <p:txBody>
          <a:bodyPr wrap="square" lIns="179285" tIns="143428" rIns="179285" bIns="143428" rtlCol="0">
            <a:spAutoFit/>
          </a:bodyPr>
          <a:lstStyle/>
          <a:p>
            <a:pPr>
              <a:lnSpc>
                <a:spcPct val="90000"/>
              </a:lnSpc>
              <a:spcAft>
                <a:spcPts val="588"/>
              </a:spcAft>
            </a:pPr>
            <a:r>
              <a:rPr lang="en-US" sz="2745" b="1" dirty="0">
                <a:gradFill>
                  <a:gsLst>
                    <a:gs pos="2917">
                      <a:schemeClr val="tx1"/>
                    </a:gs>
                    <a:gs pos="30000">
                      <a:schemeClr val="tx1"/>
                    </a:gs>
                  </a:gsLst>
                  <a:lin ang="5400000" scaled="0"/>
                </a:gradFill>
              </a:rPr>
              <a:t>DB Listing/Table Listing Query Configuration: </a:t>
            </a:r>
            <a:endParaRPr lang="en-US" sz="3137" b="1" dirty="0">
              <a:gradFill>
                <a:gsLst>
                  <a:gs pos="2917">
                    <a:schemeClr val="tx1"/>
                  </a:gs>
                  <a:gs pos="30000">
                    <a:schemeClr val="tx1"/>
                  </a:gs>
                </a:gsLst>
                <a:lin ang="5400000" scaled="0"/>
              </a:gradFill>
            </a:endParaRPr>
          </a:p>
          <a:p>
            <a:pPr>
              <a:lnSpc>
                <a:spcPct val="90000"/>
              </a:lnSpc>
              <a:spcAft>
                <a:spcPts val="588"/>
              </a:spcAft>
            </a:pPr>
            <a:r>
              <a:rPr lang="en-US" sz="1568" dirty="0">
                <a:gradFill>
                  <a:gsLst>
                    <a:gs pos="2917">
                      <a:schemeClr val="tx1"/>
                    </a:gs>
                    <a:gs pos="30000">
                      <a:schemeClr val="tx1"/>
                    </a:gs>
                  </a:gsLst>
                  <a:lin ang="5400000" scaled="0"/>
                </a:gradFill>
              </a:rPr>
              <a:t>The</a:t>
            </a:r>
            <a:r>
              <a:rPr lang="en-US" sz="2745" b="1" dirty="0">
                <a:gradFill>
                  <a:gsLst>
                    <a:gs pos="2917">
                      <a:schemeClr val="tx1"/>
                    </a:gs>
                    <a:gs pos="30000">
                      <a:schemeClr val="tx1"/>
                    </a:gs>
                  </a:gsLst>
                  <a:lin ang="5400000" scaled="0"/>
                </a:gradFill>
              </a:rPr>
              <a:t> </a:t>
            </a:r>
            <a:r>
              <a:rPr lang="en-US" sz="1568" dirty="0">
                <a:gradFill>
                  <a:gsLst>
                    <a:gs pos="2917">
                      <a:schemeClr val="tx1"/>
                    </a:gs>
                    <a:gs pos="30000">
                      <a:schemeClr val="tx1"/>
                    </a:gs>
                  </a:gsLst>
                  <a:lin ang="5400000" scaled="0"/>
                </a:gradFill>
              </a:rPr>
              <a:t>query needed to return a list to DB/Table Names on the source system.  Should the query need to be changed from one version of the source system to the next, a new Object {} will need to be added to the file with a new from and to version and query.</a:t>
            </a:r>
          </a:p>
          <a:p>
            <a:pPr>
              <a:lnSpc>
                <a:spcPct val="90000"/>
              </a:lnSpc>
              <a:spcAft>
                <a:spcPts val="588"/>
              </a:spcAft>
            </a:pPr>
            <a:endParaRPr lang="en-US" sz="196"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System – Source system to connect</a:t>
            </a:r>
            <a:r>
              <a:rPr lang="en-US" sz="1568" b="1" dirty="0">
                <a:gradFill>
                  <a:gsLst>
                    <a:gs pos="2917">
                      <a:schemeClr val="tx1"/>
                    </a:gs>
                    <a:gs pos="30000">
                      <a:schemeClr val="tx1"/>
                    </a:gs>
                  </a:gsLst>
                  <a:lin ang="5400000" scaled="0"/>
                </a:gradFill>
              </a:rPr>
              <a:t>.</a:t>
            </a:r>
          </a:p>
          <a:p>
            <a:pPr marL="336145" indent="-336145">
              <a:lnSpc>
                <a:spcPct val="90000"/>
              </a:lnSpc>
              <a:spcAft>
                <a:spcPts val="588"/>
              </a:spcAft>
              <a:buFont typeface="Arial" panose="020B0604020202020204" pitchFamily="34" charset="0"/>
              <a:buChar char="•"/>
            </a:pPr>
            <a:r>
              <a:rPr lang="en-US" sz="1568" dirty="0" err="1">
                <a:gradFill>
                  <a:gsLst>
                    <a:gs pos="2917">
                      <a:schemeClr val="tx1"/>
                    </a:gs>
                    <a:gs pos="30000">
                      <a:schemeClr val="tx1"/>
                    </a:gs>
                  </a:gsLst>
                  <a:lin ang="5400000" scaled="0"/>
                </a:gradFill>
              </a:rPr>
              <a:t>VersionFrom</a:t>
            </a:r>
            <a:r>
              <a:rPr lang="en-US" sz="1568" dirty="0">
                <a:gradFill>
                  <a:gsLst>
                    <a:gs pos="2917">
                      <a:schemeClr val="tx1"/>
                    </a:gs>
                    <a:gs pos="30000">
                      <a:schemeClr val="tx1"/>
                    </a:gs>
                  </a:gsLst>
                  <a:lin ang="5400000" scaled="0"/>
                </a:gradFill>
              </a:rPr>
              <a:t> – The beginning version of the source system to use the Query to obtain the results.  </a:t>
            </a:r>
          </a:p>
          <a:p>
            <a:pPr marL="336145" indent="-336145">
              <a:lnSpc>
                <a:spcPct val="90000"/>
              </a:lnSpc>
              <a:spcAft>
                <a:spcPts val="588"/>
              </a:spcAft>
              <a:buFont typeface="Arial" panose="020B0604020202020204" pitchFamily="34" charset="0"/>
              <a:buChar char="•"/>
            </a:pPr>
            <a:r>
              <a:rPr lang="en-US" sz="1568" dirty="0" err="1">
                <a:gradFill>
                  <a:gsLst>
                    <a:gs pos="2917">
                      <a:schemeClr val="tx1"/>
                    </a:gs>
                    <a:gs pos="30000">
                      <a:schemeClr val="tx1"/>
                    </a:gs>
                  </a:gsLst>
                  <a:lin ang="5400000" scaled="0"/>
                </a:gradFill>
              </a:rPr>
              <a:t>VersionTo</a:t>
            </a:r>
            <a:r>
              <a:rPr lang="en-US" sz="1568" dirty="0">
                <a:gradFill>
                  <a:gsLst>
                    <a:gs pos="2917">
                      <a:schemeClr val="tx1"/>
                    </a:gs>
                    <a:gs pos="30000">
                      <a:schemeClr val="tx1"/>
                    </a:gs>
                  </a:gsLst>
                  <a:lin ang="5400000" scaled="0"/>
                </a:gradFill>
              </a:rPr>
              <a:t> – The Last version of the source system to use the Query to obtain the results.  </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Query – Query to run to obtain the desired results.  DB Listing, Table Listing</a:t>
            </a:r>
          </a:p>
        </p:txBody>
      </p:sp>
    </p:spTree>
    <p:extLst>
      <p:ext uri="{BB962C8B-B14F-4D97-AF65-F5344CB8AC3E}">
        <p14:creationId xmlns:p14="http://schemas.microsoft.com/office/powerpoint/2010/main" val="283933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CSV</a:t>
            </a:r>
          </a:p>
        </p:txBody>
      </p:sp>
      <p:graphicFrame>
        <p:nvGraphicFramePr>
          <p:cNvPr id="5" name="Table 4">
            <a:extLst>
              <a:ext uri="{FF2B5EF4-FFF2-40B4-BE49-F238E27FC236}">
                <a16:creationId xmlns:a16="http://schemas.microsoft.com/office/drawing/2014/main" id="{F88D8F0F-B5C0-4405-AFD3-6783C8BCC200}"/>
              </a:ext>
            </a:extLst>
          </p:cNvPr>
          <p:cNvGraphicFramePr>
            <a:graphicFrameLocks noGrp="1"/>
          </p:cNvGraphicFramePr>
          <p:nvPr/>
        </p:nvGraphicFramePr>
        <p:xfrm>
          <a:off x="269241" y="2007717"/>
          <a:ext cx="11724306" cy="4764190"/>
        </p:xfrm>
        <a:graphic>
          <a:graphicData uri="http://schemas.openxmlformats.org/drawingml/2006/table">
            <a:tbl>
              <a:tblPr firstRow="1" bandRow="1">
                <a:tableStyleId>{21E4AEA4-8DFA-4A89-87EB-49C32662AFE0}</a:tableStyleId>
              </a:tblPr>
              <a:tblGrid>
                <a:gridCol w="1673804">
                  <a:extLst>
                    <a:ext uri="{9D8B030D-6E8A-4147-A177-3AD203B41FA5}">
                      <a16:colId xmlns:a16="http://schemas.microsoft.com/office/drawing/2014/main" val="1369067374"/>
                    </a:ext>
                  </a:extLst>
                </a:gridCol>
                <a:gridCol w="7640644">
                  <a:extLst>
                    <a:ext uri="{9D8B030D-6E8A-4147-A177-3AD203B41FA5}">
                      <a16:colId xmlns:a16="http://schemas.microsoft.com/office/drawing/2014/main" val="1527595796"/>
                    </a:ext>
                  </a:extLst>
                </a:gridCol>
                <a:gridCol w="2409858">
                  <a:extLst>
                    <a:ext uri="{9D8B030D-6E8A-4147-A177-3AD203B41FA5}">
                      <a16:colId xmlns:a16="http://schemas.microsoft.com/office/drawing/2014/main" val="742367323"/>
                    </a:ext>
                  </a:extLst>
                </a:gridCol>
              </a:tblGrid>
              <a:tr h="27877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000" dirty="0">
                          <a:solidFill>
                            <a:schemeClr val="bg1"/>
                          </a:solidFill>
                        </a:rPr>
                        <a:t>Parameter</a:t>
                      </a:r>
                    </a:p>
                  </a:txBody>
                  <a:tcPr marL="121903" marR="121903" marT="60952" marB="60952" anchor="ct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000" dirty="0">
                          <a:solidFill>
                            <a:schemeClr val="bg1"/>
                          </a:solidFill>
                        </a:rPr>
                        <a:t>Purpose</a:t>
                      </a:r>
                    </a:p>
                  </a:txBody>
                  <a:tcPr marL="121903" marR="121903" marT="60952" marB="60952" anchor="ct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000" dirty="0">
                          <a:solidFill>
                            <a:schemeClr val="bg1"/>
                          </a:solidFill>
                        </a:rPr>
                        <a:t>Value (Sample)</a:t>
                      </a:r>
                    </a:p>
                  </a:txBody>
                  <a:tcPr marL="121903" marR="121903" marT="60952" marB="60952" anchor="ctr"/>
                </a:tc>
                <a:extLst>
                  <a:ext uri="{0D108BD9-81ED-4DB2-BD59-A6C34878D82A}">
                    <a16:rowId xmlns:a16="http://schemas.microsoft.com/office/drawing/2014/main" val="1483081101"/>
                  </a:ext>
                </a:extLst>
              </a:tr>
              <a:tr h="28624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Active</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1 – Run line, 0 – Skip line</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0 or 1</a:t>
                      </a:r>
                    </a:p>
                  </a:txBody>
                  <a:tcPr marL="121903" marR="121903" marT="60952" marB="60952" anchor="ctr"/>
                </a:tc>
                <a:extLst>
                  <a:ext uri="{0D108BD9-81ED-4DB2-BD59-A6C34878D82A}">
                    <a16:rowId xmlns:a16="http://schemas.microsoft.com/office/drawing/2014/main" val="1765627922"/>
                  </a:ext>
                </a:extLst>
              </a:tr>
              <a:tr h="6149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err="1">
                          <a:solidFill>
                            <a:srgbClr val="000000"/>
                          </a:solidFill>
                        </a:rPr>
                        <a:t>SourceSystem</a:t>
                      </a:r>
                      <a:endParaRPr lang="en-US" sz="1100"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NETEZZA, APS, AZUREDW</a:t>
                      </a:r>
                    </a:p>
                    <a:p>
                      <a:endParaRPr lang="en-US" sz="1100" dirty="0">
                        <a:solidFill>
                          <a:srgbClr val="000000"/>
                        </a:solidFill>
                      </a:endParaRPr>
                    </a:p>
                    <a:p>
                      <a:r>
                        <a:rPr lang="en-US" sz="1100" dirty="0">
                          <a:solidFill>
                            <a:srgbClr val="000000"/>
                          </a:solidFill>
                        </a:rPr>
                        <a:t>Source system to connect to and run the Query against.</a:t>
                      </a:r>
                      <a:endParaRPr lang="en-US" sz="1100" b="1"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Netezza or APS or AZUREDW</a:t>
                      </a:r>
                    </a:p>
                    <a:p>
                      <a:endParaRPr lang="en-US" sz="1100" b="1" dirty="0">
                        <a:solidFill>
                          <a:srgbClr val="000000"/>
                        </a:solidFill>
                      </a:endParaRPr>
                    </a:p>
                  </a:txBody>
                  <a:tcPr marL="121903" marR="121903" marT="60952" marB="60952" anchor="ctr"/>
                </a:tc>
                <a:extLst>
                  <a:ext uri="{0D108BD9-81ED-4DB2-BD59-A6C34878D82A}">
                    <a16:rowId xmlns:a16="http://schemas.microsoft.com/office/drawing/2014/main" val="231375279"/>
                  </a:ext>
                </a:extLst>
              </a:tr>
              <a:tr h="6149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err="1">
                          <a:solidFill>
                            <a:srgbClr val="000000"/>
                          </a:solidFill>
                        </a:rPr>
                        <a:t>RunFor</a:t>
                      </a:r>
                      <a:endParaRPr lang="en-US" sz="1100"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DB = Run Query for each Database on the server</a:t>
                      </a:r>
                    </a:p>
                    <a:p>
                      <a:r>
                        <a:rPr lang="en-US" sz="1100" dirty="0">
                          <a:solidFill>
                            <a:srgbClr val="000000"/>
                          </a:solidFill>
                        </a:rPr>
                        <a:t>Server = Server level Query</a:t>
                      </a:r>
                    </a:p>
                    <a:p>
                      <a:r>
                        <a:rPr lang="en-US" sz="1100" dirty="0">
                          <a:solidFill>
                            <a:srgbClr val="000000"/>
                          </a:solidFill>
                        </a:rPr>
                        <a:t>Table = Run Query for each Table in each DB.</a:t>
                      </a:r>
                      <a:endParaRPr lang="en-US" sz="1100" b="1"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DB, Server, Table</a:t>
                      </a:r>
                    </a:p>
                    <a:p>
                      <a:endParaRPr lang="en-US" sz="1100" b="1" dirty="0">
                        <a:solidFill>
                          <a:srgbClr val="000000"/>
                        </a:solidFill>
                      </a:endParaRPr>
                    </a:p>
                  </a:txBody>
                  <a:tcPr marL="121903" marR="121903" marT="60952" marB="60952" anchor="ctr"/>
                </a:tc>
                <a:extLst>
                  <a:ext uri="{0D108BD9-81ED-4DB2-BD59-A6C34878D82A}">
                    <a16:rowId xmlns:a16="http://schemas.microsoft.com/office/drawing/2014/main" val="1208885550"/>
                  </a:ext>
                </a:extLst>
              </a:tr>
              <a:tr h="45059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932742" rtl="0" eaLnBrk="1" latinLnBrk="0" hangingPunct="1"/>
                      <a:r>
                        <a:rPr lang="en-US" sz="1100" kern="1200" dirty="0">
                          <a:solidFill>
                            <a:srgbClr val="000000"/>
                          </a:solidFill>
                          <a:latin typeface="Segoe UI"/>
                          <a:ea typeface="+mn-ea"/>
                          <a:cs typeface="+mn-cs"/>
                        </a:rPr>
                        <a:t>DB</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932742" rtl="0" eaLnBrk="1" latinLnBrk="0" hangingPunct="1"/>
                      <a:r>
                        <a:rPr lang="en-US" sz="1100" kern="1200" dirty="0">
                          <a:solidFill>
                            <a:srgbClr val="000000"/>
                          </a:solidFill>
                          <a:latin typeface="Segoe UI"/>
                          <a:ea typeface="+mn-ea"/>
                          <a:cs typeface="+mn-cs"/>
                        </a:rPr>
                        <a:t>Limit the DB to a single DB</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Segoe UI"/>
                          <a:ea typeface="+mn-ea"/>
                          <a:cs typeface="+mn-cs"/>
                        </a:rPr>
                        <a:t>Database name</a:t>
                      </a:r>
                    </a:p>
                    <a:p>
                      <a:pPr marL="0" algn="l" defTabSz="932742" rtl="0" eaLnBrk="1" latinLnBrk="0" hangingPunct="1"/>
                      <a:endParaRPr lang="en-US" sz="1100" kern="1200" dirty="0">
                        <a:solidFill>
                          <a:srgbClr val="000000"/>
                        </a:solidFill>
                        <a:latin typeface="Segoe UI"/>
                        <a:ea typeface="+mn-ea"/>
                        <a:cs typeface="+mn-cs"/>
                      </a:endParaRPr>
                    </a:p>
                  </a:txBody>
                  <a:tcPr marL="121903" marR="121903" marT="60952" marB="60952" anchor="ctr"/>
                </a:tc>
                <a:extLst>
                  <a:ext uri="{0D108BD9-81ED-4DB2-BD59-A6C34878D82A}">
                    <a16:rowId xmlns:a16="http://schemas.microsoft.com/office/drawing/2014/main" val="307709800"/>
                  </a:ext>
                </a:extLst>
              </a:tr>
              <a:tr h="77928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Command</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Type of Command to run.</a:t>
                      </a:r>
                    </a:p>
                    <a:p>
                      <a:r>
                        <a:rPr lang="en-US" sz="1100" dirty="0">
                          <a:solidFill>
                            <a:srgbClr val="000000"/>
                          </a:solidFill>
                        </a:rPr>
                        <a:t>SQL = Any Query statement</a:t>
                      </a:r>
                    </a:p>
                    <a:p>
                      <a:r>
                        <a:rPr lang="en-US" sz="1100" dirty="0">
                          <a:solidFill>
                            <a:srgbClr val="000000"/>
                          </a:solidFill>
                        </a:rPr>
                        <a:t>DBCC = DBCC </a:t>
                      </a:r>
                      <a:r>
                        <a:rPr lang="en-US" sz="1100" dirty="0" err="1">
                          <a:solidFill>
                            <a:srgbClr val="000000"/>
                          </a:solidFill>
                        </a:rPr>
                        <a:t>PDW_ShowSpaceUsed</a:t>
                      </a:r>
                      <a:r>
                        <a:rPr lang="en-US" sz="1100" dirty="0">
                          <a:solidFill>
                            <a:srgbClr val="000000"/>
                          </a:solidFill>
                        </a:rPr>
                        <a:t> (Only or APS/AzureDW)</a:t>
                      </a:r>
                    </a:p>
                    <a:p>
                      <a:r>
                        <a:rPr lang="en-US" sz="1100" dirty="0" err="1">
                          <a:solidFill>
                            <a:srgbClr val="000000"/>
                          </a:solidFill>
                        </a:rPr>
                        <a:t>ScriptDB</a:t>
                      </a:r>
                      <a:r>
                        <a:rPr lang="en-US" sz="1100" dirty="0">
                          <a:solidFill>
                            <a:srgbClr val="000000"/>
                          </a:solidFill>
                        </a:rPr>
                        <a:t>  = Create the batch scripts to Script for the source System DB.  (Only for Netezza)</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SQL, DBCC, </a:t>
                      </a:r>
                      <a:r>
                        <a:rPr lang="en-US" sz="1100" dirty="0" err="1">
                          <a:solidFill>
                            <a:srgbClr val="000000"/>
                          </a:solidFill>
                        </a:rPr>
                        <a:t>ScriptDB</a:t>
                      </a:r>
                      <a:endParaRPr lang="en-US" sz="1100" dirty="0">
                        <a:solidFill>
                          <a:srgbClr val="000000"/>
                        </a:solidFill>
                      </a:endParaRPr>
                    </a:p>
                  </a:txBody>
                  <a:tcPr marL="121903" marR="121903" marT="60952" marB="60952" anchor="ctr"/>
                </a:tc>
                <a:extLst>
                  <a:ext uri="{0D108BD9-81ED-4DB2-BD59-A6C34878D82A}">
                    <a16:rowId xmlns:a16="http://schemas.microsoft.com/office/drawing/2014/main" val="1570778470"/>
                  </a:ext>
                </a:extLst>
              </a:tr>
              <a:tr h="6149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err="1">
                          <a:solidFill>
                            <a:srgbClr val="000000"/>
                          </a:solidFill>
                        </a:rPr>
                        <a:t>VersionFrom</a:t>
                      </a:r>
                      <a:endParaRPr lang="en-US" sz="1100"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Each line is validated against the version of the DB.  As DB versions change, the Query may need to be changed for the given version or may not be valid on some version.  </a:t>
                      </a:r>
                    </a:p>
                    <a:p>
                      <a:r>
                        <a:rPr lang="en-US" sz="1100" dirty="0">
                          <a:solidFill>
                            <a:srgbClr val="000000"/>
                          </a:solidFill>
                        </a:rPr>
                        <a:t>This the starting version that the line/query can be run on.</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Depend on the source system</a:t>
                      </a:r>
                    </a:p>
                  </a:txBody>
                  <a:tcPr marL="121903" marR="121903" marT="60952" marB="60952" anchor="ctr"/>
                </a:tc>
                <a:extLst>
                  <a:ext uri="{0D108BD9-81ED-4DB2-BD59-A6C34878D82A}">
                    <a16:rowId xmlns:a16="http://schemas.microsoft.com/office/drawing/2014/main" val="3224749900"/>
                  </a:ext>
                </a:extLst>
              </a:tr>
              <a:tr h="30728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err="1">
                          <a:solidFill>
                            <a:srgbClr val="000000"/>
                          </a:solidFill>
                        </a:rPr>
                        <a:t>VersionTo</a:t>
                      </a:r>
                      <a:endParaRPr lang="en-US" sz="1100"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This the Ending version that the line/query can be run on.</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kern="1200" dirty="0">
                          <a:solidFill>
                            <a:srgbClr val="000000"/>
                          </a:solidFill>
                          <a:latin typeface="+mn-lt"/>
                          <a:ea typeface="+mn-ea"/>
                          <a:cs typeface="+mn-cs"/>
                        </a:rPr>
                        <a:t>Depends on the source system</a:t>
                      </a:r>
                    </a:p>
                  </a:txBody>
                  <a:tcPr marL="121903" marR="121903" marT="60952" marB="60952" anchor="ctr"/>
                </a:tc>
                <a:extLst>
                  <a:ext uri="{0D108BD9-81ED-4DB2-BD59-A6C34878D82A}">
                    <a16:rowId xmlns:a16="http://schemas.microsoft.com/office/drawing/2014/main" val="3422728516"/>
                  </a:ext>
                </a:extLst>
              </a:tr>
              <a:tr h="450593">
                <a:tc>
                  <a:txBody>
                    <a:bodyPr/>
                    <a:lstStyle/>
                    <a:p>
                      <a:r>
                        <a:rPr lang="en-US" sz="1100" dirty="0" err="1">
                          <a:solidFill>
                            <a:srgbClr val="000000"/>
                          </a:solidFill>
                        </a:rPr>
                        <a:t>ExportFileName</a:t>
                      </a:r>
                      <a:endParaRPr lang="en-US" sz="1100" dirty="0">
                        <a:solidFill>
                          <a:srgbClr val="000000"/>
                        </a:solidFill>
                      </a:endParaRPr>
                    </a:p>
                  </a:txBody>
                  <a:tcPr marL="121903" marR="121903" marT="60952" marB="60952" anchor="ctr"/>
                </a:tc>
                <a:tc>
                  <a:txBody>
                    <a:bodyPr/>
                    <a:lstStyle/>
                    <a:p>
                      <a:r>
                        <a:rPr lang="en-US" sz="1100" dirty="0">
                          <a:solidFill>
                            <a:srgbClr val="000000"/>
                          </a:solidFill>
                        </a:rPr>
                        <a:t>Name to use to save the results of the query to.  A Timestamp will be appended to the end of the field value.  “</a:t>
                      </a:r>
                      <a:r>
                        <a:rPr lang="en-US" sz="1100" dirty="0" err="1">
                          <a:solidFill>
                            <a:srgbClr val="000000"/>
                          </a:solidFill>
                        </a:rPr>
                        <a:t>DBSize</a:t>
                      </a:r>
                      <a:r>
                        <a:rPr lang="en-US" sz="1100" dirty="0">
                          <a:solidFill>
                            <a:srgbClr val="000000"/>
                          </a:solidFill>
                        </a:rPr>
                        <a:t>_{</a:t>
                      </a:r>
                      <a:r>
                        <a:rPr lang="en-US" sz="1100" dirty="0" err="1">
                          <a:solidFill>
                            <a:srgbClr val="000000"/>
                          </a:solidFill>
                        </a:rPr>
                        <a:t>TimeStamp</a:t>
                      </a:r>
                      <a:r>
                        <a:rPr lang="en-US" sz="1100" dirty="0">
                          <a:solidFill>
                            <a:srgbClr val="000000"/>
                          </a:solidFill>
                        </a:rPr>
                        <a:t>}”</a:t>
                      </a:r>
                    </a:p>
                  </a:txBody>
                  <a:tcPr marL="121903" marR="121903" marT="60952" marB="60952" anchor="ctr"/>
                </a:tc>
                <a:tc>
                  <a:txBody>
                    <a:bodyPr/>
                    <a:lstStyle/>
                    <a:p>
                      <a:r>
                        <a:rPr lang="en-US" sz="1100" kern="1200" dirty="0" err="1">
                          <a:solidFill>
                            <a:srgbClr val="000000"/>
                          </a:solidFill>
                          <a:latin typeface="+mn-lt"/>
                          <a:ea typeface="+mn-ea"/>
                          <a:cs typeface="+mn-cs"/>
                        </a:rPr>
                        <a:t>DBSize</a:t>
                      </a:r>
                      <a:endParaRPr lang="en-US" sz="1100" kern="1200" dirty="0">
                        <a:solidFill>
                          <a:srgbClr val="000000"/>
                        </a:solidFill>
                        <a:latin typeface="+mn-lt"/>
                        <a:ea typeface="+mn-ea"/>
                        <a:cs typeface="+mn-cs"/>
                      </a:endParaRPr>
                    </a:p>
                  </a:txBody>
                  <a:tcPr marL="121903" marR="121903" marT="60952" marB="60952" anchor="ctr"/>
                </a:tc>
                <a:extLst>
                  <a:ext uri="{0D108BD9-81ED-4DB2-BD59-A6C34878D82A}">
                    <a16:rowId xmlns:a16="http://schemas.microsoft.com/office/drawing/2014/main" val="2251541452"/>
                  </a:ext>
                </a:extLst>
              </a:tr>
              <a:tr h="307282">
                <a:tc>
                  <a:txBody>
                    <a:bodyPr/>
                    <a:lstStyle/>
                    <a:p>
                      <a:r>
                        <a:rPr lang="en-US" sz="1100" dirty="0" err="1">
                          <a:solidFill>
                            <a:srgbClr val="000000"/>
                          </a:solidFill>
                        </a:rPr>
                        <a:t>SQLStatement</a:t>
                      </a:r>
                      <a:endParaRPr lang="en-US" sz="1100" dirty="0">
                        <a:solidFill>
                          <a:srgbClr val="000000"/>
                        </a:solidFill>
                      </a:endParaRPr>
                    </a:p>
                  </a:txBody>
                  <a:tcPr marL="121903" marR="121903" marT="60952" marB="60952" anchor="ctr"/>
                </a:tc>
                <a:tc>
                  <a:txBody>
                    <a:bodyPr/>
                    <a:lstStyle/>
                    <a:p>
                      <a:r>
                        <a:rPr lang="en-US" sz="1100" dirty="0">
                          <a:solidFill>
                            <a:srgbClr val="000000"/>
                          </a:solidFill>
                        </a:rPr>
                        <a:t>Statement to be run against the source system</a:t>
                      </a:r>
                    </a:p>
                  </a:txBody>
                  <a:tcPr marL="121903" marR="121903" marT="60952" marB="60952" anchor="ctr"/>
                </a:tc>
                <a:tc>
                  <a:txBody>
                    <a:bodyPr/>
                    <a:lstStyle/>
                    <a:p>
                      <a:endParaRPr lang="en-US" sz="1100" kern="1200" dirty="0">
                        <a:solidFill>
                          <a:srgbClr val="000000"/>
                        </a:solidFill>
                        <a:latin typeface="+mn-lt"/>
                        <a:ea typeface="+mn-ea"/>
                        <a:cs typeface="+mn-cs"/>
                      </a:endParaRPr>
                    </a:p>
                  </a:txBody>
                  <a:tcPr marL="121903" marR="121903" marT="60952" marB="60952" anchor="ctr"/>
                </a:tc>
                <a:extLst>
                  <a:ext uri="{0D108BD9-81ED-4DB2-BD59-A6C34878D82A}">
                    <a16:rowId xmlns:a16="http://schemas.microsoft.com/office/drawing/2014/main" val="252345457"/>
                  </a:ext>
                </a:extLst>
              </a:tr>
            </a:tbl>
          </a:graphicData>
        </a:graphic>
      </p:graphicFrame>
      <p:sp>
        <p:nvSpPr>
          <p:cNvPr id="6" name="Rectangle 5">
            <a:extLst>
              <a:ext uri="{FF2B5EF4-FFF2-40B4-BE49-F238E27FC236}">
                <a16:creationId xmlns:a16="http://schemas.microsoft.com/office/drawing/2014/main" id="{84437A44-D520-44D4-8DAA-26BCD12C300B}"/>
              </a:ext>
            </a:extLst>
          </p:cNvPr>
          <p:cNvSpPr/>
          <p:nvPr/>
        </p:nvSpPr>
        <p:spPr>
          <a:xfrm>
            <a:off x="269241" y="1363281"/>
            <a:ext cx="11724306" cy="644437"/>
          </a:xfrm>
          <a:prstGeom prst="rect">
            <a:avLst/>
          </a:prstGeom>
        </p:spPr>
        <p:txBody>
          <a:bodyPr wrap="square">
            <a:spAutoFit/>
          </a:bodyPr>
          <a:lstStyle/>
          <a:p>
            <a:pPr defTabSz="914225">
              <a:defRPr/>
            </a:pPr>
            <a:r>
              <a:rPr lang="en-US" sz="1800" kern="0" dirty="0">
                <a:gradFill>
                  <a:gsLst>
                    <a:gs pos="0">
                      <a:srgbClr val="292929"/>
                    </a:gs>
                    <a:gs pos="86000">
                      <a:srgbClr val="292929"/>
                    </a:gs>
                  </a:gsLst>
                  <a:lin ang="5400000" scaled="0"/>
                </a:gradFill>
              </a:rPr>
              <a:t>CSV File used to configure what is run against the source system by the Assessment tool.  This is a CSV file containing the following columns:  File Name: SQLScriptstoRun.csv</a:t>
            </a:r>
            <a:endParaRPr lang="en-US" sz="1800" kern="0" dirty="0">
              <a:solidFill>
                <a:srgbClr val="000000"/>
              </a:solidFill>
            </a:endParaRPr>
          </a:p>
        </p:txBody>
      </p:sp>
    </p:spTree>
    <p:extLst>
      <p:ext uri="{BB962C8B-B14F-4D97-AF65-F5344CB8AC3E}">
        <p14:creationId xmlns:p14="http://schemas.microsoft.com/office/powerpoint/2010/main" val="289471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a:t>Topics</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643801"/>
          </a:xfrm>
        </p:spPr>
        <p:txBody>
          <a:bodyPr/>
          <a:lstStyle/>
          <a:p>
            <a:r>
              <a:rPr lang="en-US" dirty="0"/>
              <a:t>Assessment Tool for PowerBI Dashboard</a:t>
            </a:r>
          </a:p>
          <a:p>
            <a:r>
              <a:rPr lang="en-US" dirty="0"/>
              <a:t>Advanced Configuration for Assessment for PowerBI Dashboard</a:t>
            </a:r>
          </a:p>
          <a:p>
            <a:r>
              <a:rPr lang="en-US" dirty="0"/>
              <a:t>Assessment Tool for Excel Output</a:t>
            </a:r>
          </a:p>
          <a:p>
            <a:endParaRPr lang="en-US" dirty="0"/>
          </a:p>
        </p:txBody>
      </p:sp>
    </p:spTree>
    <p:extLst>
      <p:ext uri="{BB962C8B-B14F-4D97-AF65-F5344CB8AC3E}">
        <p14:creationId xmlns:p14="http://schemas.microsoft.com/office/powerpoint/2010/main" val="542337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Tool for Excel Output</a:t>
            </a:r>
          </a:p>
        </p:txBody>
      </p:sp>
    </p:spTree>
    <p:extLst>
      <p:ext uri="{BB962C8B-B14F-4D97-AF65-F5344CB8AC3E}">
        <p14:creationId xmlns:p14="http://schemas.microsoft.com/office/powerpoint/2010/main" val="29270034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a:xfrm>
            <a:off x="300152" y="134434"/>
            <a:ext cx="10757098" cy="908710"/>
          </a:xfrm>
        </p:spPr>
        <p:txBody>
          <a:bodyPr/>
          <a:lstStyle/>
          <a:p>
            <a:r>
              <a:rPr lang="en-US" dirty="0"/>
              <a:t>Assessment Tool - Overview</a:t>
            </a:r>
          </a:p>
        </p:txBody>
      </p:sp>
      <p:pic>
        <p:nvPicPr>
          <p:cNvPr id="8" name="Picture 7">
            <a:extLst>
              <a:ext uri="{FF2B5EF4-FFF2-40B4-BE49-F238E27FC236}">
                <a16:creationId xmlns:a16="http://schemas.microsoft.com/office/drawing/2014/main" id="{941BEEDD-DA5D-4840-8CB3-8698C77F3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553" y="1702808"/>
            <a:ext cx="882681" cy="882681"/>
          </a:xfrm>
          <a:prstGeom prst="rect">
            <a:avLst/>
          </a:prstGeom>
        </p:spPr>
      </p:pic>
      <p:sp>
        <p:nvSpPr>
          <p:cNvPr id="10" name="TextBox 9">
            <a:extLst>
              <a:ext uri="{FF2B5EF4-FFF2-40B4-BE49-F238E27FC236}">
                <a16:creationId xmlns:a16="http://schemas.microsoft.com/office/drawing/2014/main" id="{8B6621F1-8D2E-4081-9972-27DE57CACF0C}"/>
              </a:ext>
            </a:extLst>
          </p:cNvPr>
          <p:cNvSpPr txBox="1"/>
          <p:nvPr/>
        </p:nvSpPr>
        <p:spPr>
          <a:xfrm>
            <a:off x="5353391" y="2661410"/>
            <a:ext cx="1819003" cy="280678"/>
          </a:xfrm>
          <a:prstGeom prst="rect">
            <a:avLst/>
          </a:prstGeom>
          <a:noFill/>
        </p:spPr>
        <p:txBody>
          <a:bodyPr wrap="square" rtlCol="0">
            <a:spAutoFit/>
          </a:bodyPr>
          <a:lstStyle/>
          <a:p>
            <a:pPr defTabSz="1218885">
              <a:defRPr/>
            </a:pPr>
            <a:r>
              <a:rPr lang="en-US" sz="1200" b="1" kern="0" dirty="0" err="1">
                <a:solidFill>
                  <a:srgbClr val="292929"/>
                </a:solidFill>
                <a:latin typeface="Segoe UI"/>
              </a:rPr>
              <a:t>PreAssessment_Script</a:t>
            </a:r>
            <a:endParaRPr lang="en-US" sz="1200" b="1" kern="0" dirty="0">
              <a:solidFill>
                <a:srgbClr val="292929"/>
              </a:solidFill>
              <a:latin typeface="Segoe UI"/>
            </a:endParaRPr>
          </a:p>
        </p:txBody>
      </p:sp>
      <p:sp>
        <p:nvSpPr>
          <p:cNvPr id="12" name="TextBox 11">
            <a:extLst>
              <a:ext uri="{FF2B5EF4-FFF2-40B4-BE49-F238E27FC236}">
                <a16:creationId xmlns:a16="http://schemas.microsoft.com/office/drawing/2014/main" id="{4D5613BC-8094-4666-B498-C82B5D06C8DE}"/>
              </a:ext>
            </a:extLst>
          </p:cNvPr>
          <p:cNvSpPr txBox="1"/>
          <p:nvPr/>
        </p:nvSpPr>
        <p:spPr>
          <a:xfrm>
            <a:off x="8364389" y="2718970"/>
            <a:ext cx="1723767" cy="280678"/>
          </a:xfrm>
          <a:prstGeom prst="rect">
            <a:avLst/>
          </a:prstGeom>
          <a:noFill/>
        </p:spPr>
        <p:txBody>
          <a:bodyPr wrap="square" rtlCol="0">
            <a:spAutoFit/>
          </a:bodyPr>
          <a:lstStyle/>
          <a:p>
            <a:pPr defTabSz="1218885">
              <a:defRPr/>
            </a:pPr>
            <a:r>
              <a:rPr lang="en-US" sz="1200" kern="0" dirty="0">
                <a:solidFill>
                  <a:srgbClr val="292929"/>
                </a:solidFill>
                <a:latin typeface="Segoe UI"/>
              </a:rPr>
              <a:t>Pre-Assessment.xlsx</a:t>
            </a:r>
          </a:p>
        </p:txBody>
      </p:sp>
      <p:sp>
        <p:nvSpPr>
          <p:cNvPr id="13" name="Arrow: Right 12">
            <a:extLst>
              <a:ext uri="{FF2B5EF4-FFF2-40B4-BE49-F238E27FC236}">
                <a16:creationId xmlns:a16="http://schemas.microsoft.com/office/drawing/2014/main" id="{4F824C49-59EB-4A2D-A662-0F78A7925A8C}"/>
              </a:ext>
            </a:extLst>
          </p:cNvPr>
          <p:cNvSpPr/>
          <p:nvPr/>
        </p:nvSpPr>
        <p:spPr>
          <a:xfrm>
            <a:off x="4293095" y="1953536"/>
            <a:ext cx="1396758" cy="420272"/>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800" kern="0">
              <a:solidFill>
                <a:srgbClr val="FFFFFF"/>
              </a:solidFill>
              <a:latin typeface="Segoe UI"/>
            </a:endParaRPr>
          </a:p>
        </p:txBody>
      </p:sp>
      <p:sp>
        <p:nvSpPr>
          <p:cNvPr id="14" name="Arrow: Right 13">
            <a:extLst>
              <a:ext uri="{FF2B5EF4-FFF2-40B4-BE49-F238E27FC236}">
                <a16:creationId xmlns:a16="http://schemas.microsoft.com/office/drawing/2014/main" id="{0046B8CF-BE77-4431-92A4-F5F93A87948E}"/>
              </a:ext>
            </a:extLst>
          </p:cNvPr>
          <p:cNvSpPr/>
          <p:nvPr/>
        </p:nvSpPr>
        <p:spPr>
          <a:xfrm>
            <a:off x="7003203" y="1933178"/>
            <a:ext cx="1242347" cy="440629"/>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800" kern="0">
              <a:solidFill>
                <a:srgbClr val="FFFFFF"/>
              </a:solidFill>
              <a:latin typeface="Segoe UI"/>
            </a:endParaRPr>
          </a:p>
        </p:txBody>
      </p:sp>
      <p:pic>
        <p:nvPicPr>
          <p:cNvPr id="15" name="Picture 14">
            <a:extLst>
              <a:ext uri="{FF2B5EF4-FFF2-40B4-BE49-F238E27FC236}">
                <a16:creationId xmlns:a16="http://schemas.microsoft.com/office/drawing/2014/main" id="{22A62664-1DBD-4C85-A2EA-41D9056D8E38}"/>
              </a:ext>
            </a:extLst>
          </p:cNvPr>
          <p:cNvPicPr>
            <a:picLocks noChangeAspect="1"/>
          </p:cNvPicPr>
          <p:nvPr/>
        </p:nvPicPr>
        <p:blipFill>
          <a:blip r:embed="rId4"/>
          <a:stretch>
            <a:fillRect/>
          </a:stretch>
        </p:blipFill>
        <p:spPr>
          <a:xfrm>
            <a:off x="6370449" y="3460341"/>
            <a:ext cx="5310179" cy="2908154"/>
          </a:xfrm>
          <a:prstGeom prst="rect">
            <a:avLst/>
          </a:prstGeom>
        </p:spPr>
      </p:pic>
      <p:sp>
        <p:nvSpPr>
          <p:cNvPr id="16" name="TextBox 15">
            <a:extLst>
              <a:ext uri="{FF2B5EF4-FFF2-40B4-BE49-F238E27FC236}">
                <a16:creationId xmlns:a16="http://schemas.microsoft.com/office/drawing/2014/main" id="{AD2C1EE4-0E01-4404-B124-AE13B15D2AB8}"/>
              </a:ext>
            </a:extLst>
          </p:cNvPr>
          <p:cNvSpPr txBox="1"/>
          <p:nvPr/>
        </p:nvSpPr>
        <p:spPr>
          <a:xfrm>
            <a:off x="864462" y="3394178"/>
            <a:ext cx="4957091" cy="379136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800" dirty="0">
                <a:gradFill>
                  <a:gsLst>
                    <a:gs pos="2917">
                      <a:srgbClr val="000000"/>
                    </a:gs>
                    <a:gs pos="30000">
                      <a:srgbClr val="000000"/>
                    </a:gs>
                  </a:gsLst>
                  <a:lin ang="5400000" scaled="0"/>
                </a:gradFill>
                <a:latin typeface="Segoe UI"/>
              </a:rPr>
              <a:t>Benefits:</a:t>
            </a:r>
          </a:p>
          <a:p>
            <a:pPr marL="285695" indent="-285695" defTabSz="914225">
              <a:lnSpc>
                <a:spcPct val="90000"/>
              </a:lnSpc>
              <a:spcAft>
                <a:spcPts val="600"/>
              </a:spcAft>
              <a:buFont typeface="Arial" panose="020B0604020202020204" pitchFamily="34" charset="0"/>
              <a:buChar char="•"/>
              <a:defRPr/>
            </a:pPr>
            <a:r>
              <a:rPr lang="en-US" sz="1800" dirty="0">
                <a:gradFill>
                  <a:gsLst>
                    <a:gs pos="2917">
                      <a:srgbClr val="000000"/>
                    </a:gs>
                    <a:gs pos="30000">
                      <a:srgbClr val="000000"/>
                    </a:gs>
                  </a:gsLst>
                  <a:lin ang="5400000" scaled="0"/>
                </a:gradFill>
                <a:latin typeface="Segoe UI"/>
              </a:rPr>
              <a:t>Inventory source system to migrate</a:t>
            </a:r>
          </a:p>
          <a:p>
            <a:pPr marL="285695" indent="-285695" defTabSz="914225">
              <a:lnSpc>
                <a:spcPct val="90000"/>
              </a:lnSpc>
              <a:spcAft>
                <a:spcPts val="600"/>
              </a:spcAft>
              <a:buFont typeface="Arial" panose="020B0604020202020204" pitchFamily="34" charset="0"/>
              <a:buChar char="•"/>
              <a:defRPr/>
            </a:pPr>
            <a:r>
              <a:rPr lang="en-US" sz="1800" dirty="0">
                <a:gradFill>
                  <a:gsLst>
                    <a:gs pos="2917">
                      <a:srgbClr val="000000"/>
                    </a:gs>
                    <a:gs pos="30000">
                      <a:srgbClr val="000000"/>
                    </a:gs>
                  </a:gsLst>
                  <a:lin ang="5400000" scaled="0"/>
                </a:gradFill>
                <a:latin typeface="Segoe UI"/>
              </a:rPr>
              <a:t>Scope Migration effort</a:t>
            </a:r>
          </a:p>
          <a:p>
            <a:pPr defTabSz="914225">
              <a:lnSpc>
                <a:spcPct val="90000"/>
              </a:lnSpc>
              <a:spcAft>
                <a:spcPts val="600"/>
              </a:spcAft>
              <a:defRPr/>
            </a:pPr>
            <a:r>
              <a:rPr lang="en-US" sz="1800" dirty="0">
                <a:gradFill>
                  <a:gsLst>
                    <a:gs pos="2917">
                      <a:srgbClr val="000000"/>
                    </a:gs>
                    <a:gs pos="30000">
                      <a:srgbClr val="000000"/>
                    </a:gs>
                  </a:gsLst>
                  <a:lin ang="5400000" scaled="0"/>
                </a:gradFill>
                <a:latin typeface="Segoe UI"/>
              </a:rPr>
              <a:t>Output:</a:t>
            </a:r>
          </a:p>
          <a:p>
            <a:pPr marL="342834" indent="-342834" defTabSz="914225">
              <a:lnSpc>
                <a:spcPct val="90000"/>
              </a:lnSpc>
              <a:spcAft>
                <a:spcPts val="600"/>
              </a:spcAft>
              <a:buFont typeface="Arial" panose="020B0604020202020204" pitchFamily="34" charset="0"/>
              <a:buChar char="•"/>
              <a:defRPr/>
            </a:pPr>
            <a:r>
              <a:rPr lang="en-US" sz="1800" dirty="0">
                <a:gradFill>
                  <a:gsLst>
                    <a:gs pos="2917">
                      <a:srgbClr val="000000"/>
                    </a:gs>
                    <a:gs pos="30000">
                      <a:srgbClr val="000000"/>
                    </a:gs>
                  </a:gsLst>
                  <a:lin ang="5400000" scaled="0"/>
                </a:gradFill>
                <a:latin typeface="Segoe UI"/>
              </a:rPr>
              <a:t>Single Excel sheet with 6 tabs.</a:t>
            </a:r>
          </a:p>
          <a:p>
            <a:pPr marL="628529" lvl="1" indent="-171417" defTabSz="914225">
              <a:lnSpc>
                <a:spcPct val="90000"/>
              </a:lnSpc>
              <a:spcAft>
                <a:spcPts val="600"/>
              </a:spcAft>
              <a:buFont typeface="Arial" panose="020B0604020202020204" pitchFamily="34" charset="0"/>
              <a:buChar char="•"/>
            </a:pPr>
            <a:r>
              <a:rPr lang="en-US" sz="1800" dirty="0">
                <a:gradFill>
                  <a:gsLst>
                    <a:gs pos="2917">
                      <a:srgbClr val="000000"/>
                    </a:gs>
                    <a:gs pos="30000">
                      <a:srgbClr val="000000"/>
                    </a:gs>
                  </a:gsLst>
                  <a:lin ang="5400000" scaled="0"/>
                </a:gradFill>
                <a:latin typeface="Segoe UI"/>
              </a:rPr>
              <a:t>Database System Info</a:t>
            </a:r>
          </a:p>
          <a:p>
            <a:pPr marL="628529" lvl="1" indent="-171417" defTabSz="914225">
              <a:lnSpc>
                <a:spcPct val="90000"/>
              </a:lnSpc>
              <a:spcAft>
                <a:spcPts val="600"/>
              </a:spcAft>
              <a:buFont typeface="Arial" panose="020B0604020202020204" pitchFamily="34" charset="0"/>
              <a:buChar char="•"/>
            </a:pPr>
            <a:r>
              <a:rPr lang="en-US" sz="1800" dirty="0">
                <a:gradFill>
                  <a:gsLst>
                    <a:gs pos="2917">
                      <a:srgbClr val="000000"/>
                    </a:gs>
                    <a:gs pos="30000">
                      <a:srgbClr val="000000"/>
                    </a:gs>
                  </a:gsLst>
                  <a:lin ang="5400000" scaled="0"/>
                </a:gradFill>
                <a:latin typeface="Segoe UI"/>
              </a:rPr>
              <a:t>DB/Table Sizes</a:t>
            </a:r>
          </a:p>
          <a:p>
            <a:pPr marL="628529" lvl="1" indent="-171417" defTabSz="914225">
              <a:lnSpc>
                <a:spcPct val="90000"/>
              </a:lnSpc>
              <a:spcAft>
                <a:spcPts val="600"/>
              </a:spcAft>
              <a:buFont typeface="Arial" panose="020B0604020202020204" pitchFamily="34" charset="0"/>
              <a:buChar char="•"/>
            </a:pPr>
            <a:r>
              <a:rPr lang="en-US" sz="1800" dirty="0">
                <a:gradFill>
                  <a:gsLst>
                    <a:gs pos="2917">
                      <a:srgbClr val="000000"/>
                    </a:gs>
                    <a:gs pos="30000">
                      <a:srgbClr val="000000"/>
                    </a:gs>
                  </a:gsLst>
                  <a:lin ang="5400000" scaled="0"/>
                </a:gradFill>
                <a:latin typeface="Segoe UI"/>
              </a:rPr>
              <a:t>Object Counts</a:t>
            </a:r>
          </a:p>
          <a:p>
            <a:pPr marL="628529" lvl="1" indent="-171417" defTabSz="914225">
              <a:lnSpc>
                <a:spcPct val="90000"/>
              </a:lnSpc>
              <a:spcAft>
                <a:spcPts val="600"/>
              </a:spcAft>
              <a:buFont typeface="Arial" panose="020B0604020202020204" pitchFamily="34" charset="0"/>
              <a:buChar char="•"/>
            </a:pPr>
            <a:r>
              <a:rPr lang="en-US" sz="1800" dirty="0">
                <a:gradFill>
                  <a:gsLst>
                    <a:gs pos="2917">
                      <a:srgbClr val="000000"/>
                    </a:gs>
                    <a:gs pos="30000">
                      <a:srgbClr val="000000"/>
                    </a:gs>
                  </a:gsLst>
                  <a:lin ang="5400000" scaled="0"/>
                </a:gradFill>
                <a:latin typeface="Segoe UI"/>
              </a:rPr>
              <a:t>Other info</a:t>
            </a:r>
          </a:p>
          <a:p>
            <a:pPr marL="628529" lvl="1" indent="-171417" defTabSz="914225">
              <a:lnSpc>
                <a:spcPct val="90000"/>
              </a:lnSpc>
              <a:spcAft>
                <a:spcPts val="600"/>
              </a:spcAft>
              <a:buFont typeface="Arial" panose="020B0604020202020204" pitchFamily="34" charset="0"/>
              <a:buChar char="•"/>
            </a:pPr>
            <a:endParaRPr lang="en-US" sz="1800" dirty="0">
              <a:gradFill>
                <a:gsLst>
                  <a:gs pos="2917">
                    <a:srgbClr val="000000"/>
                  </a:gs>
                  <a:gs pos="30000">
                    <a:srgbClr val="000000"/>
                  </a:gs>
                </a:gsLst>
                <a:lin ang="5400000" scaled="0"/>
              </a:gradFill>
              <a:latin typeface="Segoe UI"/>
            </a:endParaRPr>
          </a:p>
          <a:p>
            <a:pPr marL="799946" lvl="1" indent="-342834" defTabSz="914225">
              <a:lnSpc>
                <a:spcPct val="90000"/>
              </a:lnSpc>
              <a:spcAft>
                <a:spcPts val="600"/>
              </a:spcAft>
              <a:buFont typeface="Arial" panose="020B0604020202020204" pitchFamily="34" charset="0"/>
              <a:buChar char="•"/>
              <a:defRPr/>
            </a:pPr>
            <a:endParaRPr lang="en-US" sz="1800" dirty="0">
              <a:gradFill>
                <a:gsLst>
                  <a:gs pos="2917">
                    <a:srgbClr val="000000"/>
                  </a:gs>
                  <a:gs pos="30000">
                    <a:srgbClr val="000000"/>
                  </a:gs>
                </a:gsLst>
                <a:lin ang="5400000" scaled="0"/>
              </a:gradFill>
              <a:latin typeface="Segoe UI"/>
            </a:endParaRPr>
          </a:p>
        </p:txBody>
      </p:sp>
      <p:grpSp>
        <p:nvGrpSpPr>
          <p:cNvPr id="17" name="Group 16">
            <a:extLst>
              <a:ext uri="{FF2B5EF4-FFF2-40B4-BE49-F238E27FC236}">
                <a16:creationId xmlns:a16="http://schemas.microsoft.com/office/drawing/2014/main" id="{0F020FEF-2B1C-40F9-9B7E-433831A7DD43}"/>
              </a:ext>
            </a:extLst>
          </p:cNvPr>
          <p:cNvGrpSpPr/>
          <p:nvPr/>
        </p:nvGrpSpPr>
        <p:grpSpPr>
          <a:xfrm>
            <a:off x="8544520" y="1739841"/>
            <a:ext cx="1045149" cy="958601"/>
            <a:chOff x="7294608" y="2798294"/>
            <a:chExt cx="1533462" cy="1601632"/>
          </a:xfrm>
        </p:grpSpPr>
        <p:pic>
          <p:nvPicPr>
            <p:cNvPr id="18" name="Picture 17">
              <a:extLst>
                <a:ext uri="{FF2B5EF4-FFF2-40B4-BE49-F238E27FC236}">
                  <a16:creationId xmlns:a16="http://schemas.microsoft.com/office/drawing/2014/main" id="{4C397615-E6B8-435F-A072-656D6DDDC5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465" y="2798294"/>
              <a:ext cx="1220605" cy="1204402"/>
            </a:xfrm>
            <a:prstGeom prst="rect">
              <a:avLst/>
            </a:prstGeom>
          </p:spPr>
        </p:pic>
        <p:pic>
          <p:nvPicPr>
            <p:cNvPr id="19" name="Picture 18">
              <a:extLst>
                <a:ext uri="{FF2B5EF4-FFF2-40B4-BE49-F238E27FC236}">
                  <a16:creationId xmlns:a16="http://schemas.microsoft.com/office/drawing/2014/main" id="{16052C61-5AAD-4DB7-9908-213142B2A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7556" y="2989537"/>
              <a:ext cx="1220605" cy="1204402"/>
            </a:xfrm>
            <a:prstGeom prst="rect">
              <a:avLst/>
            </a:prstGeom>
          </p:spPr>
        </p:pic>
        <p:pic>
          <p:nvPicPr>
            <p:cNvPr id="20" name="Picture 19">
              <a:extLst>
                <a:ext uri="{FF2B5EF4-FFF2-40B4-BE49-F238E27FC236}">
                  <a16:creationId xmlns:a16="http://schemas.microsoft.com/office/drawing/2014/main" id="{97EFA89A-0784-4861-9741-E1609EB78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608" y="3195524"/>
              <a:ext cx="1220605" cy="1204402"/>
            </a:xfrm>
            <a:prstGeom prst="rect">
              <a:avLst/>
            </a:prstGeom>
          </p:spPr>
        </p:pic>
      </p:grpSp>
      <p:pic>
        <p:nvPicPr>
          <p:cNvPr id="5" name="Picture 4" descr="A close up of a sign&#10;&#10;Description automatically generated">
            <a:extLst>
              <a:ext uri="{FF2B5EF4-FFF2-40B4-BE49-F238E27FC236}">
                <a16:creationId xmlns:a16="http://schemas.microsoft.com/office/drawing/2014/main" id="{6604245B-3E3D-44F3-9C94-AF9EA82E6535}"/>
              </a:ext>
            </a:extLst>
          </p:cNvPr>
          <p:cNvPicPr>
            <a:picLocks noChangeAspect="1"/>
          </p:cNvPicPr>
          <p:nvPr/>
        </p:nvPicPr>
        <p:blipFill>
          <a:blip r:embed="rId6"/>
          <a:stretch>
            <a:fillRect/>
          </a:stretch>
        </p:blipFill>
        <p:spPr>
          <a:xfrm>
            <a:off x="3126904" y="1775885"/>
            <a:ext cx="764951" cy="764951"/>
          </a:xfrm>
          <a:prstGeom prst="rect">
            <a:avLst/>
          </a:prstGeom>
        </p:spPr>
      </p:pic>
      <p:sp>
        <p:nvSpPr>
          <p:cNvPr id="29" name="TextBox 28">
            <a:extLst>
              <a:ext uri="{FF2B5EF4-FFF2-40B4-BE49-F238E27FC236}">
                <a16:creationId xmlns:a16="http://schemas.microsoft.com/office/drawing/2014/main" id="{6B81DBFE-C7AA-4CA1-9794-17677238DD65}"/>
              </a:ext>
            </a:extLst>
          </p:cNvPr>
          <p:cNvSpPr txBox="1"/>
          <p:nvPr/>
        </p:nvSpPr>
        <p:spPr>
          <a:xfrm>
            <a:off x="1218115" y="1685889"/>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C000"/>
                </a:solidFill>
              </a:rPr>
              <a:t>TERADATA</a:t>
            </a:r>
          </a:p>
        </p:txBody>
      </p:sp>
      <p:sp>
        <p:nvSpPr>
          <p:cNvPr id="31" name="TextBox 30">
            <a:extLst>
              <a:ext uri="{FF2B5EF4-FFF2-40B4-BE49-F238E27FC236}">
                <a16:creationId xmlns:a16="http://schemas.microsoft.com/office/drawing/2014/main" id="{34DF2FB2-058C-4F4B-BD72-047E1A3799C3}"/>
              </a:ext>
            </a:extLst>
          </p:cNvPr>
          <p:cNvSpPr txBox="1"/>
          <p:nvPr/>
        </p:nvSpPr>
        <p:spPr>
          <a:xfrm>
            <a:off x="1237373" y="1297213"/>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00B050"/>
                </a:solidFill>
              </a:rPr>
              <a:t>Netezza</a:t>
            </a:r>
          </a:p>
        </p:txBody>
      </p:sp>
      <p:sp>
        <p:nvSpPr>
          <p:cNvPr id="33" name="TextBox 32">
            <a:extLst>
              <a:ext uri="{FF2B5EF4-FFF2-40B4-BE49-F238E27FC236}">
                <a16:creationId xmlns:a16="http://schemas.microsoft.com/office/drawing/2014/main" id="{A63C4611-2EEF-4FB4-BCEB-3F447E94E93E}"/>
              </a:ext>
            </a:extLst>
          </p:cNvPr>
          <p:cNvSpPr txBox="1"/>
          <p:nvPr/>
        </p:nvSpPr>
        <p:spPr>
          <a:xfrm>
            <a:off x="1217913" y="2102956"/>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0000"/>
                </a:solidFill>
              </a:rPr>
              <a:t>APS\PDW</a:t>
            </a:r>
          </a:p>
        </p:txBody>
      </p:sp>
      <p:sp>
        <p:nvSpPr>
          <p:cNvPr id="35" name="TextBox 34">
            <a:extLst>
              <a:ext uri="{FF2B5EF4-FFF2-40B4-BE49-F238E27FC236}">
                <a16:creationId xmlns:a16="http://schemas.microsoft.com/office/drawing/2014/main" id="{ABA0DCAE-D2C5-4886-A956-44F7CEC378A5}"/>
              </a:ext>
            </a:extLst>
          </p:cNvPr>
          <p:cNvSpPr txBox="1"/>
          <p:nvPr/>
        </p:nvSpPr>
        <p:spPr>
          <a:xfrm>
            <a:off x="1253662" y="2503986"/>
            <a:ext cx="1963472" cy="534056"/>
          </a:xfrm>
          <a:prstGeom prst="rect">
            <a:avLst/>
          </a:prstGeom>
          <a:noFill/>
        </p:spPr>
        <p:txBody>
          <a:bodyPr wrap="square" lIns="179285" tIns="143428" rIns="179285" bIns="143428" rtlCol="0">
            <a:spAutoFit/>
          </a:bodyPr>
          <a:lstStyle/>
          <a:p>
            <a:pPr>
              <a:lnSpc>
                <a:spcPct val="90000"/>
              </a:lnSpc>
              <a:spcAft>
                <a:spcPts val="588"/>
              </a:spcAft>
            </a:pPr>
            <a:r>
              <a:rPr lang="en-US" sz="1730" b="1" dirty="0">
                <a:solidFill>
                  <a:srgbClr val="00B0F0"/>
                </a:solidFill>
              </a:rPr>
              <a:t>Synapse</a:t>
            </a:r>
          </a:p>
        </p:txBody>
      </p:sp>
      <p:sp>
        <p:nvSpPr>
          <p:cNvPr id="37" name="TextBox 36">
            <a:extLst>
              <a:ext uri="{FF2B5EF4-FFF2-40B4-BE49-F238E27FC236}">
                <a16:creationId xmlns:a16="http://schemas.microsoft.com/office/drawing/2014/main" id="{268A3D4C-0273-4805-9CB7-E9A46E39DADD}"/>
              </a:ext>
            </a:extLst>
          </p:cNvPr>
          <p:cNvSpPr txBox="1"/>
          <p:nvPr/>
        </p:nvSpPr>
        <p:spPr>
          <a:xfrm>
            <a:off x="1243327" y="2884171"/>
            <a:ext cx="1963472" cy="534056"/>
          </a:xfrm>
          <a:prstGeom prst="rect">
            <a:avLst/>
          </a:prstGeom>
          <a:noFill/>
        </p:spPr>
        <p:txBody>
          <a:bodyPr wrap="square" lIns="179285" tIns="143428" rIns="179285" bIns="143428" rtlCol="0">
            <a:spAutoFit/>
          </a:bodyPr>
          <a:lstStyle/>
          <a:p>
            <a:pPr>
              <a:lnSpc>
                <a:spcPct val="90000"/>
              </a:lnSpc>
              <a:spcAft>
                <a:spcPts val="588"/>
              </a:spcAft>
            </a:pPr>
            <a:r>
              <a:rPr lang="en-US" sz="1730" b="1" dirty="0">
                <a:solidFill>
                  <a:srgbClr val="00B0F0"/>
                </a:solidFill>
              </a:rPr>
              <a:t>Snowflake</a:t>
            </a:r>
          </a:p>
        </p:txBody>
      </p:sp>
    </p:spTree>
    <p:extLst>
      <p:ext uri="{BB962C8B-B14F-4D97-AF65-F5344CB8AC3E}">
        <p14:creationId xmlns:p14="http://schemas.microsoft.com/office/powerpoint/2010/main" val="116991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a:xfrm>
            <a:off x="300152" y="134434"/>
            <a:ext cx="10757098" cy="908710"/>
          </a:xfrm>
        </p:spPr>
        <p:txBody>
          <a:bodyPr/>
          <a:lstStyle/>
          <a:p>
            <a:r>
              <a:rPr lang="en-US" dirty="0"/>
              <a:t>Assessment Tool - Features</a:t>
            </a:r>
          </a:p>
        </p:txBody>
      </p:sp>
      <p:sp>
        <p:nvSpPr>
          <p:cNvPr id="7" name="Text Placeholder 36">
            <a:extLst>
              <a:ext uri="{FF2B5EF4-FFF2-40B4-BE49-F238E27FC236}">
                <a16:creationId xmlns:a16="http://schemas.microsoft.com/office/drawing/2014/main" id="{0C4986ED-58D7-4474-8536-F1E6217B48C4}"/>
              </a:ext>
            </a:extLst>
          </p:cNvPr>
          <p:cNvSpPr txBox="1">
            <a:spLocks/>
          </p:cNvSpPr>
          <p:nvPr/>
        </p:nvSpPr>
        <p:spPr>
          <a:xfrm>
            <a:off x="89753" y="1188640"/>
            <a:ext cx="11652492" cy="1050007"/>
          </a:xfrm>
          <a:prstGeom prst="rect">
            <a:avLst/>
          </a:prstGeom>
          <a:noFill/>
        </p:spPr>
        <p:txBody>
          <a:bodyPr vert="horz" wrap="square" lIns="179285" tIns="143428" rIns="179285" bIns="143428" rtlCol="0" anchor="t" anchorCtr="0">
            <a:spAutoFit/>
          </a:bodyPr>
          <a:lstStyle>
            <a:lvl1pPr marL="0" marR="0" indent="0" algn="l" defTabSz="932742" rtl="0" eaLnBrk="1" fontAlgn="auto" latinLnBrk="0" hangingPunct="1">
              <a:lnSpc>
                <a:spcPct val="90000"/>
              </a:lnSpc>
              <a:spcBef>
                <a:spcPts val="1800"/>
              </a:spcBef>
              <a:spcAft>
                <a:spcPts val="300"/>
              </a:spcAft>
              <a:buClrTx/>
              <a:buSzPct val="90000"/>
              <a:buFont typeface="Arial" pitchFamily="34" charset="0"/>
              <a:buNone/>
              <a:tabLst/>
              <a:defRPr sz="2400" kern="1200" spc="0" baseline="0">
                <a:gradFill>
                  <a:gsLst>
                    <a:gs pos="1250">
                      <a:srgbClr val="002050"/>
                    </a:gs>
                    <a:gs pos="100000">
                      <a:srgbClr val="002050"/>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ts val="600"/>
              </a:spcBef>
              <a:spcAft>
                <a:spcPts val="300"/>
              </a:spcAft>
              <a:buClrTx/>
              <a:buSzPct val="90000"/>
              <a:buFont typeface="Arial" pitchFamily="34" charset="0"/>
              <a:buNone/>
              <a:tabLst/>
              <a:defRPr sz="1800" kern="1200" spc="0" baseline="0">
                <a:gradFill>
                  <a:gsLst>
                    <a:gs pos="1250">
                      <a:srgbClr val="505050"/>
                    </a:gs>
                    <a:gs pos="100000">
                      <a:srgbClr val="505050"/>
                    </a:gs>
                  </a:gsLst>
                  <a:lin ang="5400000" scaled="0"/>
                </a:gradFill>
                <a:latin typeface="+mn-lt"/>
                <a:ea typeface="+mn-ea"/>
                <a:cs typeface="+mn-cs"/>
              </a:defRPr>
            </a:lvl2pPr>
            <a:lvl3pPr marL="171450" marR="0" indent="-171450" algn="l" defTabSz="932742" rtl="0" eaLnBrk="1" fontAlgn="auto" latinLnBrk="0" hangingPunct="1">
              <a:lnSpc>
                <a:spcPct val="90000"/>
              </a:lnSpc>
              <a:spcBef>
                <a:spcPts val="600"/>
              </a:spcBef>
              <a:spcAft>
                <a:spcPts val="0"/>
              </a:spcAft>
              <a:buClrTx/>
              <a:buSzPct val="90000"/>
              <a:buFont typeface="Arial" pitchFamily="34" charset="0"/>
              <a:buChar char="•"/>
              <a:tabLst/>
              <a:defRPr sz="1600" kern="1200" spc="0" baseline="0">
                <a:gradFill>
                  <a:gsLst>
                    <a:gs pos="1250">
                      <a:srgbClr val="505050"/>
                    </a:gs>
                    <a:gs pos="100000">
                      <a:srgbClr val="505050"/>
                    </a:gs>
                  </a:gsLst>
                  <a:lin ang="5400000" scaled="0"/>
                </a:gradFill>
                <a:latin typeface="+mn-lt"/>
                <a:ea typeface="+mn-ea"/>
                <a:cs typeface="+mn-cs"/>
              </a:defRPr>
            </a:lvl3pPr>
            <a:lvl4pPr marL="344488" marR="0" indent="-173038" algn="l" defTabSz="932742" rtl="0" eaLnBrk="1" fontAlgn="auto" latinLnBrk="0" hangingPunct="1">
              <a:lnSpc>
                <a:spcPct val="90000"/>
              </a:lnSpc>
              <a:spcBef>
                <a:spcPts val="600"/>
              </a:spcBef>
              <a:spcAft>
                <a:spcPts val="0"/>
              </a:spcAft>
              <a:buClrTx/>
              <a:buSzPct val="90000"/>
              <a:buFont typeface="Arial" pitchFamily="34" charset="0"/>
              <a:buChar char="•"/>
              <a:tabLst/>
              <a:defRPr sz="1400" kern="1200" spc="0" baseline="0">
                <a:gradFill>
                  <a:gsLst>
                    <a:gs pos="1250">
                      <a:srgbClr val="505050"/>
                    </a:gs>
                    <a:gs pos="100000">
                      <a:srgbClr val="505050"/>
                    </a:gs>
                  </a:gsLst>
                  <a:lin ang="5400000" scaled="0"/>
                </a:gradFill>
                <a:latin typeface="+mn-lt"/>
                <a:ea typeface="+mn-ea"/>
                <a:cs typeface="+mn-cs"/>
              </a:defRPr>
            </a:lvl4pPr>
            <a:lvl5pPr marL="512763" marR="0" indent="-168275" algn="l" defTabSz="932742" rtl="0" eaLnBrk="1" fontAlgn="auto" latinLnBrk="0" hangingPunct="1">
              <a:lnSpc>
                <a:spcPct val="90000"/>
              </a:lnSpc>
              <a:spcBef>
                <a:spcPts val="600"/>
              </a:spcBef>
              <a:spcAft>
                <a:spcPts val="0"/>
              </a:spcAft>
              <a:buClrTx/>
              <a:buSzPct val="90000"/>
              <a:buFont typeface="Arial" pitchFamily="34" charset="0"/>
              <a:buChar char="•"/>
              <a:tabLst/>
              <a:defRPr sz="1400" kern="1200" spc="0" baseline="0">
                <a:gradFill>
                  <a:gsLst>
                    <a:gs pos="1250">
                      <a:srgbClr val="505050"/>
                    </a:gs>
                    <a:gs pos="100000">
                      <a:srgbClr val="50505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spcBef>
                <a:spcPts val="0"/>
              </a:spcBef>
              <a:spcAft>
                <a:spcPts val="588"/>
              </a:spcAft>
              <a:buSzTx/>
            </a:pPr>
            <a:r>
              <a:rPr lang="en-US" sz="2745" dirty="0">
                <a:gradFill>
                  <a:gsLst>
                    <a:gs pos="2917">
                      <a:srgbClr val="000000"/>
                    </a:gs>
                    <a:gs pos="30000">
                      <a:srgbClr val="000000"/>
                    </a:gs>
                  </a:gsLst>
                  <a:lin ang="5400000" scaled="0"/>
                </a:gradFill>
                <a:latin typeface="Segoe UI"/>
                <a:cs typeface="+mn-cs"/>
              </a:rPr>
              <a:t>Assessment tool is used to gather information on the Source System DBs to better enable an accurate estimate for the migration.  </a:t>
            </a:r>
            <a:endParaRPr lang="en-US" sz="1961" dirty="0">
              <a:gradFill>
                <a:gsLst>
                  <a:gs pos="2917">
                    <a:srgbClr val="000000"/>
                  </a:gs>
                  <a:gs pos="30000">
                    <a:srgbClr val="000000"/>
                  </a:gs>
                </a:gsLst>
                <a:lin ang="5400000" scaled="0"/>
              </a:gradFill>
              <a:latin typeface="Segoe UI"/>
              <a:cs typeface="+mn-cs"/>
            </a:endParaRPr>
          </a:p>
        </p:txBody>
      </p:sp>
      <p:sp>
        <p:nvSpPr>
          <p:cNvPr id="3" name="TextBox 2">
            <a:extLst>
              <a:ext uri="{FF2B5EF4-FFF2-40B4-BE49-F238E27FC236}">
                <a16:creationId xmlns:a16="http://schemas.microsoft.com/office/drawing/2014/main" id="{35C67E60-8525-414C-8336-32E85E32A26E}"/>
              </a:ext>
            </a:extLst>
          </p:cNvPr>
          <p:cNvSpPr txBox="1"/>
          <p:nvPr/>
        </p:nvSpPr>
        <p:spPr>
          <a:xfrm>
            <a:off x="89753" y="2280739"/>
            <a:ext cx="6026341" cy="4045301"/>
          </a:xfrm>
          <a:prstGeom prst="rect">
            <a:avLst/>
          </a:prstGeom>
          <a:noFill/>
          <a:ln>
            <a:solidFill>
              <a:schemeClr val="tx2"/>
            </a:solidFill>
          </a:ln>
        </p:spPr>
        <p:txBody>
          <a:bodyPr wrap="square" lIns="179285" tIns="143428" rIns="179285" bIns="143428" rtlCol="0">
            <a:spAutoFit/>
          </a:bodyPr>
          <a:lstStyle/>
          <a:p>
            <a:pPr defTabSz="896386">
              <a:spcAft>
                <a:spcPts val="588"/>
              </a:spcAft>
            </a:pPr>
            <a:r>
              <a:rPr lang="en-US" sz="1961" dirty="0">
                <a:gradFill>
                  <a:gsLst>
                    <a:gs pos="2917">
                      <a:srgbClr val="000000"/>
                    </a:gs>
                    <a:gs pos="30000">
                      <a:srgbClr val="000000"/>
                    </a:gs>
                  </a:gsLst>
                  <a:lin ang="5400000" scaled="0"/>
                </a:gradFill>
              </a:rPr>
              <a:t>Multi-Platform support:</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APS</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Netezza</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Teradata (Future functionality)</a:t>
            </a:r>
          </a:p>
          <a:p>
            <a:pPr marL="333032" lvl="1" defTabSz="896386">
              <a:spcAft>
                <a:spcPts val="588"/>
              </a:spcAft>
            </a:pPr>
            <a:endParaRPr lang="en-US" sz="1372" dirty="0">
              <a:gradFill>
                <a:gsLst>
                  <a:gs pos="2917">
                    <a:srgbClr val="000000"/>
                  </a:gs>
                  <a:gs pos="30000">
                    <a:srgbClr val="000000"/>
                  </a:gs>
                </a:gsLst>
                <a:lin ang="5400000" scaled="0"/>
              </a:gradFill>
            </a:endParaRPr>
          </a:p>
          <a:p>
            <a:pPr marL="3112" defTabSz="896386">
              <a:spcAft>
                <a:spcPts val="588"/>
              </a:spcAft>
            </a:pPr>
            <a:r>
              <a:rPr lang="en-US" sz="1961" dirty="0">
                <a:gradFill>
                  <a:gsLst>
                    <a:gs pos="2917">
                      <a:srgbClr val="000000"/>
                    </a:gs>
                    <a:gs pos="30000">
                      <a:srgbClr val="000000"/>
                    </a:gs>
                  </a:gsLst>
                  <a:lin ang="5400000" scaled="0"/>
                </a:gradFill>
              </a:rPr>
              <a:t>Captures information like:</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DB Version</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Object Counts</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Object Metadata (Size, Partitions counts, Distribution type, Distribution Column)</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Size of the System</a:t>
            </a:r>
          </a:p>
          <a:p>
            <a:pPr marL="340814" lvl="3" defTabSz="896386">
              <a:spcAft>
                <a:spcPts val="588"/>
              </a:spcAft>
            </a:pPr>
            <a:r>
              <a:rPr lang="en-US" sz="1568" dirty="0">
                <a:gradFill>
                  <a:gsLst>
                    <a:gs pos="2917">
                      <a:srgbClr val="000000"/>
                    </a:gs>
                    <a:gs pos="30000">
                      <a:srgbClr val="000000"/>
                    </a:gs>
                  </a:gsLst>
                  <a:lin ang="5400000" scaled="0"/>
                </a:gradFill>
              </a:rPr>
              <a:t> </a:t>
            </a:r>
          </a:p>
        </p:txBody>
      </p:sp>
      <p:sp>
        <p:nvSpPr>
          <p:cNvPr id="9" name="TextBox 8">
            <a:extLst>
              <a:ext uri="{FF2B5EF4-FFF2-40B4-BE49-F238E27FC236}">
                <a16:creationId xmlns:a16="http://schemas.microsoft.com/office/drawing/2014/main" id="{AA445E5C-BA39-42E5-8777-BD45C99FA492}"/>
              </a:ext>
            </a:extLst>
          </p:cNvPr>
          <p:cNvSpPr txBox="1"/>
          <p:nvPr/>
        </p:nvSpPr>
        <p:spPr>
          <a:xfrm>
            <a:off x="6116094" y="2280740"/>
            <a:ext cx="5985127" cy="4045301"/>
          </a:xfrm>
          <a:prstGeom prst="rect">
            <a:avLst/>
          </a:prstGeom>
          <a:noFill/>
          <a:ln>
            <a:solidFill>
              <a:schemeClr val="tx2"/>
            </a:solidFill>
          </a:ln>
        </p:spPr>
        <p:txBody>
          <a:bodyPr wrap="square" lIns="179285" tIns="143428" rIns="179285" bIns="143428" rtlCol="0">
            <a:spAutoFit/>
          </a:bodyPr>
          <a:lstStyle/>
          <a:p>
            <a:pPr defTabSz="896386">
              <a:spcAft>
                <a:spcPts val="588"/>
              </a:spcAft>
            </a:pPr>
            <a:r>
              <a:rPr lang="en-US" sz="1961" dirty="0">
                <a:gradFill>
                  <a:gsLst>
                    <a:gs pos="2917">
                      <a:srgbClr val="000000"/>
                    </a:gs>
                    <a:gs pos="30000">
                      <a:srgbClr val="000000"/>
                    </a:gs>
                  </a:gsLst>
                  <a:lin ang="5400000" scaled="0"/>
                </a:gradFill>
              </a:rPr>
              <a:t>Standard output format:</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CSV</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Each output File is timestamped based on day data was extracted</a:t>
            </a:r>
          </a:p>
          <a:p>
            <a:pPr marL="333032" lvl="1" defTabSz="896386">
              <a:spcAft>
                <a:spcPts val="588"/>
              </a:spcAft>
            </a:pPr>
            <a:endParaRPr lang="en-US" sz="1372" dirty="0">
              <a:gradFill>
                <a:gsLst>
                  <a:gs pos="2917">
                    <a:srgbClr val="000000"/>
                  </a:gs>
                  <a:gs pos="30000">
                    <a:srgbClr val="000000"/>
                  </a:gs>
                </a:gsLst>
                <a:lin ang="5400000" scaled="0"/>
              </a:gradFill>
            </a:endParaRPr>
          </a:p>
          <a:p>
            <a:pPr marL="3112" defTabSz="896386">
              <a:spcAft>
                <a:spcPts val="588"/>
              </a:spcAft>
            </a:pPr>
            <a:r>
              <a:rPr lang="en-US" sz="1961" dirty="0">
                <a:gradFill>
                  <a:gsLst>
                    <a:gs pos="2917">
                      <a:srgbClr val="000000"/>
                    </a:gs>
                    <a:gs pos="30000">
                      <a:srgbClr val="000000"/>
                    </a:gs>
                  </a:gsLst>
                  <a:lin ang="5400000" scaled="0"/>
                </a:gradFill>
              </a:rPr>
              <a:t>Configurable solution:</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Info gathered is based on each source system.</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New info can be gathered by added additional queries.</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Data can be gathered at either:</a:t>
            </a:r>
          </a:p>
          <a:p>
            <a:pPr marL="1126361" lvl="2"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Server level</a:t>
            </a:r>
          </a:p>
          <a:p>
            <a:pPr marL="1126361" lvl="2"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Database level</a:t>
            </a:r>
          </a:p>
          <a:p>
            <a:pPr marL="1126361" lvl="2"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Table Level</a:t>
            </a:r>
          </a:p>
        </p:txBody>
      </p:sp>
    </p:spTree>
    <p:extLst>
      <p:ext uri="{BB962C8B-B14F-4D97-AF65-F5344CB8AC3E}">
        <p14:creationId xmlns:p14="http://schemas.microsoft.com/office/powerpoint/2010/main" val="203996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APS Data Collected</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69241" y="1654370"/>
          <a:ext cx="11672787" cy="4647258"/>
        </p:xfrm>
        <a:graphic>
          <a:graphicData uri="http://schemas.openxmlformats.org/drawingml/2006/table">
            <a:tbl>
              <a:tblPr firstRow="1" bandRow="1">
                <a:tableStyleId>{21E4AEA4-8DFA-4A89-87EB-49C32662AFE0}</a:tableStyleId>
              </a:tblPr>
              <a:tblGrid>
                <a:gridCol w="3610245">
                  <a:extLst>
                    <a:ext uri="{9D8B030D-6E8A-4147-A177-3AD203B41FA5}">
                      <a16:colId xmlns:a16="http://schemas.microsoft.com/office/drawing/2014/main" val="3855692494"/>
                    </a:ext>
                  </a:extLst>
                </a:gridCol>
                <a:gridCol w="8062542">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r>
                        <a:rPr lang="en-US" sz="1800" b="1" dirty="0">
                          <a:solidFill>
                            <a:srgbClr val="000000"/>
                          </a:solidFill>
                          <a:latin typeface="+mn-lt"/>
                          <a:cs typeface="+mn-cs"/>
                        </a:rPr>
                        <a:t>Version_{Datetime}.csv</a:t>
                      </a:r>
                      <a:endParaRPr lang="en-US" sz="1800" dirty="0"/>
                    </a:p>
                  </a:txBody>
                  <a:tcPr marL="89642" marR="89642" marT="44821" marB="44821"/>
                </a:tc>
                <a:tc>
                  <a:txBody>
                    <a:bodyPr/>
                    <a:lstStyle/>
                    <a:p>
                      <a:r>
                        <a:rPr lang="en-US" sz="1800" dirty="0">
                          <a:solidFill>
                            <a:srgbClr val="000000"/>
                          </a:solidFill>
                          <a:latin typeface="+mn-lt"/>
                          <a:cs typeface="+mn-cs"/>
                        </a:rPr>
                        <a:t>Version of the source system</a:t>
                      </a:r>
                      <a:endParaRPr lang="en-US" sz="1800" dirty="0"/>
                    </a:p>
                  </a:txBody>
                  <a:tcPr marL="89642" marR="89642" marT="44821" marB="44821"/>
                </a:tc>
                <a:extLst>
                  <a:ext uri="{0D108BD9-81ED-4DB2-BD59-A6C34878D82A}">
                    <a16:rowId xmlns:a16="http://schemas.microsoft.com/office/drawing/2014/main" val="3131939733"/>
                  </a:ext>
                </a:extLst>
              </a:tr>
              <a:tr h="363550">
                <a:tc>
                  <a:txBody>
                    <a:bodyPr/>
                    <a:lstStyle/>
                    <a:p>
                      <a:r>
                        <a:rPr lang="en-US" sz="1800" b="1" dirty="0">
                          <a:solidFill>
                            <a:srgbClr val="000000"/>
                          </a:solidFill>
                          <a:latin typeface="+mn-lt"/>
                          <a:cs typeface="+mn-cs"/>
                        </a:rPr>
                        <a:t>ObjectCount_{Datetime}.csv</a:t>
                      </a:r>
                      <a:endParaRPr lang="en-US" sz="1800" dirty="0"/>
                    </a:p>
                  </a:txBody>
                  <a:tcPr marL="89642" marR="89642" marT="44821" marB="44821"/>
                </a:tc>
                <a:tc>
                  <a:txBody>
                    <a:bodyPr/>
                    <a:lstStyle/>
                    <a:p>
                      <a:r>
                        <a:rPr lang="en-US" sz="1800" dirty="0">
                          <a:solidFill>
                            <a:srgbClr val="000000"/>
                          </a:solidFill>
                          <a:latin typeface="+mn-lt"/>
                          <a:cs typeface="+mn-cs"/>
                        </a:rPr>
                        <a:t>Count of all objects in all DB’s in the APS. – </a:t>
                      </a:r>
                      <a:r>
                        <a:rPr lang="en-US" sz="1800" dirty="0" err="1">
                          <a:solidFill>
                            <a:srgbClr val="000000"/>
                          </a:solidFill>
                          <a:latin typeface="+mn-lt"/>
                          <a:cs typeface="+mn-cs"/>
                        </a:rPr>
                        <a:t>sys.objects</a:t>
                      </a:r>
                      <a:r>
                        <a:rPr lang="en-US" sz="1800" dirty="0">
                          <a:solidFill>
                            <a:srgbClr val="000000"/>
                          </a:solidFill>
                          <a:latin typeface="+mn-lt"/>
                          <a:cs typeface="+mn-cs"/>
                        </a:rPr>
                        <a:t> </a:t>
                      </a:r>
                      <a:endParaRPr lang="en-US" sz="1800" dirty="0"/>
                    </a:p>
                  </a:txBody>
                  <a:tcPr marL="89642" marR="89642" marT="44821" marB="44821"/>
                </a:tc>
                <a:extLst>
                  <a:ext uri="{0D108BD9-81ED-4DB2-BD59-A6C34878D82A}">
                    <a16:rowId xmlns:a16="http://schemas.microsoft.com/office/drawing/2014/main" val="9282945"/>
                  </a:ext>
                </a:extLst>
              </a:tr>
              <a:tr h="62749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mn-lt"/>
                          <a:cs typeface="+mn-cs"/>
                        </a:rPr>
                        <a:t>TableMetadata_{DateTime}.csv</a:t>
                      </a:r>
                    </a:p>
                    <a:p>
                      <a:endParaRPr lang="en-US" sz="1800" dirty="0"/>
                    </a:p>
                  </a:txBody>
                  <a:tcPr marL="89642" marR="89642" marT="44821" marB="44821"/>
                </a:tc>
                <a:tc>
                  <a:txBody>
                    <a:bodyPr/>
                    <a:lstStyle/>
                    <a:p>
                      <a:r>
                        <a:rPr lang="en-US" sz="1800" dirty="0">
                          <a:solidFill>
                            <a:srgbClr val="000000"/>
                          </a:solidFill>
                          <a:latin typeface="+mn-lt"/>
                          <a:cs typeface="+mn-cs"/>
                        </a:rPr>
                        <a:t>List of all tables and their attributes (distribution type, # partitions, storage type and Distribution column) – various system tables </a:t>
                      </a:r>
                      <a:endParaRPr lang="en-US" sz="1800" dirty="0"/>
                    </a:p>
                  </a:txBody>
                  <a:tcPr marL="89642" marR="89642" marT="44821" marB="44821"/>
                </a:tc>
                <a:extLst>
                  <a:ext uri="{0D108BD9-81ED-4DB2-BD59-A6C34878D82A}">
                    <a16:rowId xmlns:a16="http://schemas.microsoft.com/office/drawing/2014/main" val="2843478714"/>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mn-lt"/>
                          <a:cs typeface="+mn-cs"/>
                        </a:rPr>
                        <a:t>ShowSpaceUsed_{Datetime}.csv</a:t>
                      </a:r>
                    </a:p>
                  </a:txBody>
                  <a:tcPr marL="89642" marR="89642" marT="44821" marB="44821"/>
                </a:tc>
                <a:tc>
                  <a:txBody>
                    <a:bodyPr/>
                    <a:lstStyle/>
                    <a:p>
                      <a:r>
                        <a:rPr lang="en-US" sz="1800" dirty="0">
                          <a:solidFill>
                            <a:srgbClr val="000000"/>
                          </a:solidFill>
                          <a:latin typeface="+mn-lt"/>
                          <a:cs typeface="+mn-cs"/>
                        </a:rPr>
                        <a:t>Listing of the </a:t>
                      </a:r>
                      <a:r>
                        <a:rPr lang="en-US" sz="1800" dirty="0" err="1">
                          <a:solidFill>
                            <a:srgbClr val="000000"/>
                          </a:solidFill>
                          <a:latin typeface="+mn-lt"/>
                          <a:cs typeface="+mn-cs"/>
                        </a:rPr>
                        <a:t>ShowSpaceUsed</a:t>
                      </a:r>
                      <a:r>
                        <a:rPr lang="en-US" sz="1800" dirty="0">
                          <a:solidFill>
                            <a:srgbClr val="000000"/>
                          </a:solidFill>
                          <a:latin typeface="+mn-lt"/>
                          <a:cs typeface="+mn-cs"/>
                        </a:rPr>
                        <a:t> for all tables. – DBCC </a:t>
                      </a:r>
                      <a:r>
                        <a:rPr lang="en-US" sz="1800" dirty="0" err="1">
                          <a:solidFill>
                            <a:srgbClr val="000000"/>
                          </a:solidFill>
                          <a:latin typeface="+mn-lt"/>
                          <a:cs typeface="+mn-cs"/>
                        </a:rPr>
                        <a:t>pdw_showspaceused</a:t>
                      </a:r>
                      <a:r>
                        <a:rPr lang="en-US" sz="1800" dirty="0">
                          <a:solidFill>
                            <a:srgbClr val="000000"/>
                          </a:solidFill>
                          <a:latin typeface="+mn-lt"/>
                          <a:cs typeface="+mn-cs"/>
                        </a:rPr>
                        <a:t> </a:t>
                      </a:r>
                      <a:endParaRPr lang="en-US" sz="1800" dirty="0"/>
                    </a:p>
                  </a:txBody>
                  <a:tcPr marL="89642" marR="89642" marT="44821" marB="44821"/>
                </a:tc>
                <a:extLst>
                  <a:ext uri="{0D108BD9-81ED-4DB2-BD59-A6C34878D82A}">
                    <a16:rowId xmlns:a16="http://schemas.microsoft.com/office/drawing/2014/main" val="340490743"/>
                  </a:ext>
                </a:extLst>
              </a:tr>
              <a:tr h="363550">
                <a:tc>
                  <a:txBody>
                    <a:bodyPr/>
                    <a:lstStyle/>
                    <a:p>
                      <a:r>
                        <a:rPr lang="en-US" sz="1800" b="1" dirty="0">
                          <a:solidFill>
                            <a:srgbClr val="000000"/>
                          </a:solidFill>
                          <a:latin typeface="+mn-lt"/>
                          <a:cs typeface="+mn-cs"/>
                        </a:rPr>
                        <a:t>Distributions_{Datetime}.csv</a:t>
                      </a:r>
                      <a:endParaRPr lang="en-US" sz="1800" b="1" dirty="0"/>
                    </a:p>
                  </a:txBody>
                  <a:tcPr marL="89642" marR="89642" marT="44821" marB="44821"/>
                </a:tc>
                <a:tc>
                  <a:txBody>
                    <a:bodyPr/>
                    <a:lstStyle/>
                    <a:p>
                      <a:r>
                        <a:rPr lang="en-US" sz="1800" dirty="0">
                          <a:solidFill>
                            <a:srgbClr val="000000"/>
                          </a:solidFill>
                          <a:latin typeface="+mn-lt"/>
                          <a:cs typeface="+mn-cs"/>
                        </a:rPr>
                        <a:t>Report the number of nodes and total number of distributions on the APS. </a:t>
                      </a:r>
                      <a:endParaRPr lang="en-US" sz="1800" dirty="0"/>
                    </a:p>
                  </a:txBody>
                  <a:tcPr marL="89642" marR="89642" marT="44821" marB="44821"/>
                </a:tc>
                <a:extLst>
                  <a:ext uri="{0D108BD9-81ED-4DB2-BD59-A6C34878D82A}">
                    <a16:rowId xmlns:a16="http://schemas.microsoft.com/office/drawing/2014/main" val="2522706075"/>
                  </a:ext>
                </a:extLst>
              </a:tr>
              <a:tr h="627497">
                <a:tc>
                  <a:txBody>
                    <a:bodyPr/>
                    <a:lstStyle/>
                    <a:p>
                      <a:r>
                        <a:rPr lang="en-US" sz="1800" b="1" dirty="0">
                          <a:solidFill>
                            <a:srgbClr val="000000"/>
                          </a:solidFill>
                          <a:latin typeface="+mn-lt"/>
                          <a:cs typeface="+mn-cs"/>
                        </a:rPr>
                        <a:t>TablesToScript_{Datetime}.csv</a:t>
                      </a:r>
                      <a:endParaRPr lang="en-US" sz="1800" dirty="0"/>
                    </a:p>
                  </a:txBody>
                  <a:tcPr marL="89642" marR="89642" marT="44821" marB="44821"/>
                </a:tc>
                <a:tc>
                  <a:txBody>
                    <a:bodyPr/>
                    <a:lstStyle/>
                    <a:p>
                      <a:r>
                        <a:rPr lang="en-US" sz="1800" dirty="0">
                          <a:solidFill>
                            <a:srgbClr val="000000"/>
                          </a:solidFill>
                          <a:latin typeface="+mn-lt"/>
                          <a:cs typeface="+mn-cs"/>
                        </a:rPr>
                        <a:t>List of Tables with table name, schema name, and database name in a CSV file that can be used to script out the "Create Table" Statements. </a:t>
                      </a:r>
                      <a:endParaRPr lang="en-US" sz="1800" dirty="0"/>
                    </a:p>
                  </a:txBody>
                  <a:tcPr marL="89642" marR="89642" marT="44821" marB="44821"/>
                </a:tc>
                <a:extLst>
                  <a:ext uri="{0D108BD9-81ED-4DB2-BD59-A6C34878D82A}">
                    <a16:rowId xmlns:a16="http://schemas.microsoft.com/office/drawing/2014/main" val="468608294"/>
                  </a:ext>
                </a:extLst>
              </a:tr>
              <a:tr h="627497">
                <a:tc>
                  <a:txBody>
                    <a:bodyPr/>
                    <a:lstStyle/>
                    <a:p>
                      <a:r>
                        <a:rPr lang="en-US" sz="1800" b="1" dirty="0" err="1">
                          <a:solidFill>
                            <a:srgbClr val="000000"/>
                          </a:solidFill>
                          <a:latin typeface="+mn-lt"/>
                          <a:cs typeface="+mn-cs"/>
                        </a:rPr>
                        <a:t>ViewsToScript</a:t>
                      </a:r>
                      <a:r>
                        <a:rPr lang="en-US" sz="1800" b="1" dirty="0">
                          <a:solidFill>
                            <a:srgbClr val="000000"/>
                          </a:solidFill>
                          <a:latin typeface="+mn-lt"/>
                        </a:rPr>
                        <a:t> _{Datetime}.csv</a:t>
                      </a:r>
                      <a:endParaRPr lang="en-US" sz="1800" dirty="0"/>
                    </a:p>
                  </a:txBody>
                  <a:tcPr marL="89642" marR="89642" marT="44821" marB="44821"/>
                </a:tc>
                <a:tc>
                  <a:txBody>
                    <a:bodyPr/>
                    <a:lstStyle/>
                    <a:p>
                      <a:r>
                        <a:rPr lang="en-US" sz="1800" dirty="0">
                          <a:solidFill>
                            <a:srgbClr val="000000"/>
                          </a:solidFill>
                          <a:latin typeface="+mn-lt"/>
                          <a:cs typeface="+mn-cs"/>
                        </a:rPr>
                        <a:t>List of Views with view name, schema name, and database name in a CSV file that can be used to script out the "Create View" Statements. </a:t>
                      </a:r>
                      <a:endParaRPr lang="en-US" sz="1800" dirty="0"/>
                    </a:p>
                  </a:txBody>
                  <a:tcPr marL="89642" marR="89642" marT="44821" marB="44821"/>
                </a:tc>
                <a:extLst>
                  <a:ext uri="{0D108BD9-81ED-4DB2-BD59-A6C34878D82A}">
                    <a16:rowId xmlns:a16="http://schemas.microsoft.com/office/drawing/2014/main" val="1310975451"/>
                  </a:ext>
                </a:extLst>
              </a:tr>
              <a:tr h="896425">
                <a:tc>
                  <a:txBody>
                    <a:bodyPr/>
                    <a:lstStyle/>
                    <a:p>
                      <a:r>
                        <a:rPr lang="en-US" sz="1800" b="1" dirty="0" err="1">
                          <a:solidFill>
                            <a:srgbClr val="000000"/>
                          </a:solidFill>
                          <a:latin typeface="+mn-lt"/>
                          <a:cs typeface="+mn-cs"/>
                        </a:rPr>
                        <a:t>SPsToScript</a:t>
                      </a:r>
                      <a:r>
                        <a:rPr lang="en-US" sz="1800" b="1" dirty="0">
                          <a:solidFill>
                            <a:srgbClr val="000000"/>
                          </a:solidFill>
                          <a:latin typeface="+mn-lt"/>
                        </a:rPr>
                        <a:t> _{Datetime}.csv</a:t>
                      </a:r>
                      <a:endParaRPr lang="en-US" sz="1800" dirty="0"/>
                    </a:p>
                  </a:txBody>
                  <a:tcPr marL="89642" marR="89642" marT="44821" marB="44821"/>
                </a:tc>
                <a:tc>
                  <a:txBody>
                    <a:bodyPr/>
                    <a:lstStyle/>
                    <a:p>
                      <a:r>
                        <a:rPr lang="en-US" sz="1800" dirty="0">
                          <a:solidFill>
                            <a:srgbClr val="000000"/>
                          </a:solidFill>
                          <a:latin typeface="+mn-lt"/>
                          <a:cs typeface="+mn-cs"/>
                        </a:rPr>
                        <a:t>List of Stored Procedures with stored procedure name, schema name, and database name in a CSV file that can be used to script out the "Create Proc" Statements. </a:t>
                      </a:r>
                      <a:endParaRPr lang="en-US" sz="1800" dirty="0"/>
                    </a:p>
                  </a:txBody>
                  <a:tcPr marL="89642" marR="89642" marT="44821" marB="44821"/>
                </a:tc>
                <a:extLst>
                  <a:ext uri="{0D108BD9-81ED-4DB2-BD59-A6C34878D82A}">
                    <a16:rowId xmlns:a16="http://schemas.microsoft.com/office/drawing/2014/main" val="3671474868"/>
                  </a:ext>
                </a:extLst>
              </a:tr>
            </a:tbl>
          </a:graphicData>
        </a:graphic>
      </p:graphicFrame>
    </p:spTree>
    <p:extLst>
      <p:ext uri="{BB962C8B-B14F-4D97-AF65-F5344CB8AC3E}">
        <p14:creationId xmlns:p14="http://schemas.microsoft.com/office/powerpoint/2010/main" val="216447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APS Data Collected – extra inventory</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69241" y="1654370"/>
          <a:ext cx="11625338" cy="4980138"/>
        </p:xfrm>
        <a:graphic>
          <a:graphicData uri="http://schemas.openxmlformats.org/drawingml/2006/table">
            <a:tbl>
              <a:tblPr firstRow="1" bandRow="1">
                <a:tableStyleId>{21E4AEA4-8DFA-4A89-87EB-49C32662AFE0}</a:tableStyleId>
              </a:tblPr>
              <a:tblGrid>
                <a:gridCol w="3374028">
                  <a:extLst>
                    <a:ext uri="{9D8B030D-6E8A-4147-A177-3AD203B41FA5}">
                      <a16:colId xmlns:a16="http://schemas.microsoft.com/office/drawing/2014/main" val="3855692494"/>
                    </a:ext>
                  </a:extLst>
                </a:gridCol>
                <a:gridCol w="8251310">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cs typeface="+mn-cs"/>
                        </a:rPr>
                        <a:t>ShowSpaceUsedTotal_{Datetime}.csv</a:t>
                      </a:r>
                    </a:p>
                  </a:txBody>
                  <a:tcPr marL="89642" marR="89642" marT="44821" marB="44821"/>
                </a:tc>
                <a:tc>
                  <a:txBody>
                    <a:bodyPr/>
                    <a:lstStyle/>
                    <a:p>
                      <a:r>
                        <a:rPr lang="en-US" sz="1200" dirty="0">
                          <a:solidFill>
                            <a:srgbClr val="000000"/>
                          </a:solidFill>
                          <a:latin typeface="+mn-lt"/>
                          <a:cs typeface="+mn-cs"/>
                        </a:rPr>
                        <a:t>Listing of the </a:t>
                      </a:r>
                      <a:r>
                        <a:rPr lang="en-US" sz="1200" dirty="0" err="1">
                          <a:solidFill>
                            <a:srgbClr val="000000"/>
                          </a:solidFill>
                          <a:latin typeface="+mn-lt"/>
                          <a:cs typeface="+mn-cs"/>
                        </a:rPr>
                        <a:t>ShowSpaceUsed</a:t>
                      </a:r>
                      <a:r>
                        <a:rPr lang="en-US" sz="1200" dirty="0">
                          <a:solidFill>
                            <a:srgbClr val="000000"/>
                          </a:solidFill>
                          <a:latin typeface="+mn-lt"/>
                          <a:cs typeface="+mn-cs"/>
                        </a:rPr>
                        <a:t> for all databases. – DBCC </a:t>
                      </a:r>
                      <a:r>
                        <a:rPr lang="en-US" sz="1200" dirty="0" err="1">
                          <a:solidFill>
                            <a:srgbClr val="000000"/>
                          </a:solidFill>
                          <a:latin typeface="+mn-lt"/>
                          <a:cs typeface="+mn-cs"/>
                        </a:rPr>
                        <a:t>pdw_showspaceused</a:t>
                      </a:r>
                      <a:r>
                        <a:rPr lang="en-US" sz="1200" dirty="0">
                          <a:solidFill>
                            <a:srgbClr val="000000"/>
                          </a:solidFill>
                          <a:latin typeface="+mn-lt"/>
                          <a:cs typeface="+mn-cs"/>
                        </a:rPr>
                        <a:t> </a:t>
                      </a:r>
                      <a:endParaRPr lang="en-US" sz="1200" dirty="0"/>
                    </a:p>
                  </a:txBody>
                  <a:tcPr marL="89642" marR="89642" marT="44821" marB="44821"/>
                </a:tc>
                <a:extLst>
                  <a:ext uri="{0D108BD9-81ED-4DB2-BD59-A6C34878D82A}">
                    <a16:rowId xmlns:a16="http://schemas.microsoft.com/office/drawing/2014/main" val="977261506"/>
                  </a:ext>
                </a:extLst>
              </a:tr>
              <a:tr h="448212">
                <a:tc>
                  <a:txBody>
                    <a:bodyPr/>
                    <a:lstStyle/>
                    <a:p>
                      <a:r>
                        <a:rPr lang="en-US" sz="1200" b="1" dirty="0">
                          <a:solidFill>
                            <a:srgbClr val="000000"/>
                          </a:solidFill>
                          <a:latin typeface="+mn-lt"/>
                          <a:cs typeface="+mn-cs"/>
                        </a:rPr>
                        <a:t>FunctionsToScript</a:t>
                      </a:r>
                      <a:r>
                        <a:rPr lang="en-US" sz="1200" b="1" dirty="0">
                          <a:solidFill>
                            <a:srgbClr val="000000"/>
                          </a:solidFill>
                          <a:latin typeface="+mn-lt"/>
                        </a:rPr>
                        <a:t>_{Datetime}.csv</a:t>
                      </a:r>
                      <a:endParaRPr lang="en-US" sz="1200" dirty="0"/>
                    </a:p>
                  </a:txBody>
                  <a:tcPr marL="89642" marR="89642" marT="44821" marB="44821"/>
                </a:tc>
                <a:tc>
                  <a:txBody>
                    <a:bodyPr/>
                    <a:lstStyle/>
                    <a:p>
                      <a:r>
                        <a:rPr lang="en-US" sz="1200" dirty="0">
                          <a:solidFill>
                            <a:srgbClr val="000000"/>
                          </a:solidFill>
                          <a:latin typeface="+mn-lt"/>
                          <a:cs typeface="+mn-cs"/>
                        </a:rPr>
                        <a:t>List of Functions with function name, schema name, and database name in a CSV file that can be used to script out the "Create Function" Statements. </a:t>
                      </a:r>
                      <a:endParaRPr lang="en-US" sz="1200" dirty="0"/>
                    </a:p>
                  </a:txBody>
                  <a:tcPr marL="89642" marR="89642" marT="44821" marB="44821"/>
                </a:tc>
                <a:extLst>
                  <a:ext uri="{0D108BD9-81ED-4DB2-BD59-A6C34878D82A}">
                    <a16:rowId xmlns:a16="http://schemas.microsoft.com/office/drawing/2014/main" val="3131939733"/>
                  </a:ext>
                </a:extLst>
              </a:tr>
              <a:tr h="448212">
                <a:tc>
                  <a:txBody>
                    <a:bodyPr/>
                    <a:lstStyle/>
                    <a:p>
                      <a:r>
                        <a:rPr lang="en-US" sz="1200" b="1" dirty="0">
                          <a:solidFill>
                            <a:srgbClr val="000000"/>
                          </a:solidFill>
                          <a:latin typeface="+mn-lt"/>
                          <a:cs typeface="+mn-cs"/>
                        </a:rPr>
                        <a:t>IndexesToScript</a:t>
                      </a:r>
                      <a:r>
                        <a:rPr lang="en-US" sz="1200" b="1" dirty="0">
                          <a:solidFill>
                            <a:srgbClr val="000000"/>
                          </a:solidFill>
                          <a:latin typeface="+mn-lt"/>
                        </a:rPr>
                        <a:t>_{Datetime}.csv</a:t>
                      </a:r>
                      <a:endParaRPr lang="en-US" sz="1200" dirty="0"/>
                    </a:p>
                  </a:txBody>
                  <a:tcPr marL="89642" marR="89642" marT="44821" marB="44821"/>
                </a:tc>
                <a:tc>
                  <a:txBody>
                    <a:bodyPr/>
                    <a:lstStyle/>
                    <a:p>
                      <a:r>
                        <a:rPr lang="en-US" sz="1200" dirty="0">
                          <a:solidFill>
                            <a:srgbClr val="000000"/>
                          </a:solidFill>
                          <a:latin typeface="+mn-lt"/>
                          <a:cs typeface="+mn-cs"/>
                        </a:rPr>
                        <a:t>List of Indexes with index name, schema name, and database name in a CSV file that can be used to script out the "Create Index" Statements. </a:t>
                      </a:r>
                      <a:endParaRPr lang="en-US" sz="1200" dirty="0"/>
                    </a:p>
                  </a:txBody>
                  <a:tcPr marL="89642" marR="89642" marT="44821" marB="44821"/>
                </a:tc>
                <a:extLst>
                  <a:ext uri="{0D108BD9-81ED-4DB2-BD59-A6C34878D82A}">
                    <a16:rowId xmlns:a16="http://schemas.microsoft.com/office/drawing/2014/main" val="9282945"/>
                  </a:ext>
                </a:extLst>
              </a:tr>
              <a:tr h="448212">
                <a:tc>
                  <a:txBody>
                    <a:bodyPr/>
                    <a:lstStyle/>
                    <a:p>
                      <a:r>
                        <a:rPr lang="en-US" sz="1200" b="1" dirty="0">
                          <a:solidFill>
                            <a:srgbClr val="000000"/>
                          </a:solidFill>
                          <a:latin typeface="+mn-lt"/>
                          <a:cs typeface="+mn-cs"/>
                        </a:rPr>
                        <a:t>StatisticsToScript</a:t>
                      </a:r>
                      <a:r>
                        <a:rPr lang="en-US" sz="1200" b="1" dirty="0">
                          <a:solidFill>
                            <a:srgbClr val="000000"/>
                          </a:solidFill>
                          <a:latin typeface="+mn-lt"/>
                        </a:rPr>
                        <a:t>_{Datetime}.csv</a:t>
                      </a:r>
                      <a:endParaRPr lang="en-US" sz="1200" dirty="0"/>
                    </a:p>
                  </a:txBody>
                  <a:tcPr marL="89642" marR="89642" marT="44821" marB="44821"/>
                </a:tc>
                <a:tc>
                  <a:txBody>
                    <a:bodyPr/>
                    <a:lstStyle/>
                    <a:p>
                      <a:r>
                        <a:rPr lang="en-US" sz="1200" dirty="0">
                          <a:solidFill>
                            <a:srgbClr val="000000"/>
                          </a:solidFill>
                          <a:latin typeface="+mn-lt"/>
                          <a:cs typeface="+mn-cs"/>
                        </a:rPr>
                        <a:t>List of Statistics with stat name, schema name, table name, and database name in a CSV file that can be used to script out the "Create Statistic" Statements. </a:t>
                      </a:r>
                      <a:endParaRPr lang="en-US" sz="1200" dirty="0"/>
                    </a:p>
                  </a:txBody>
                  <a:tcPr marL="89642" marR="89642" marT="44821" marB="44821"/>
                </a:tc>
                <a:extLst>
                  <a:ext uri="{0D108BD9-81ED-4DB2-BD59-A6C34878D82A}">
                    <a16:rowId xmlns:a16="http://schemas.microsoft.com/office/drawing/2014/main" val="2843478714"/>
                  </a:ext>
                </a:extLst>
              </a:tr>
              <a:tr h="363550">
                <a:tc>
                  <a:txBody>
                    <a:bodyPr/>
                    <a:lstStyle/>
                    <a:p>
                      <a:r>
                        <a:rPr lang="en-US" sz="1200" b="1" dirty="0">
                          <a:solidFill>
                            <a:srgbClr val="000000"/>
                          </a:solidFill>
                          <a:latin typeface="+mn-lt"/>
                          <a:cs typeface="+mn-cs"/>
                        </a:rPr>
                        <a:t>RolesToScript</a:t>
                      </a:r>
                      <a:r>
                        <a:rPr lang="en-US" sz="1200" b="1" dirty="0">
                          <a:solidFill>
                            <a:srgbClr val="000000"/>
                          </a:solidFill>
                          <a:latin typeface="+mn-lt"/>
                        </a:rPr>
                        <a:t>_{Datetime}.csv</a:t>
                      </a:r>
                      <a:endParaRPr lang="en-US" sz="1200" dirty="0"/>
                    </a:p>
                  </a:txBody>
                  <a:tcPr marL="89642" marR="89642" marT="44821" marB="44821"/>
                </a:tc>
                <a:tc>
                  <a:txBody>
                    <a:bodyPr/>
                    <a:lstStyle/>
                    <a:p>
                      <a:r>
                        <a:rPr lang="en-US" sz="1200" dirty="0">
                          <a:solidFill>
                            <a:srgbClr val="000000"/>
                          </a:solidFill>
                          <a:latin typeface="+mn-lt"/>
                          <a:cs typeface="+mn-cs"/>
                        </a:rPr>
                        <a:t>List of Roles with role name, and database name in a CSV file that can be used to script out the "Create Role" Statements. </a:t>
                      </a:r>
                      <a:endParaRPr lang="en-US" sz="1200" dirty="0"/>
                    </a:p>
                  </a:txBody>
                  <a:tcPr marL="89642" marR="89642" marT="44821" marB="44821"/>
                </a:tc>
                <a:extLst>
                  <a:ext uri="{0D108BD9-81ED-4DB2-BD59-A6C34878D82A}">
                    <a16:rowId xmlns:a16="http://schemas.microsoft.com/office/drawing/2014/main" val="340490743"/>
                  </a:ext>
                </a:extLst>
              </a:tr>
              <a:tr h="363550">
                <a:tc>
                  <a:txBody>
                    <a:bodyPr/>
                    <a:lstStyle/>
                    <a:p>
                      <a:r>
                        <a:rPr lang="en-US" sz="1200" b="1" dirty="0">
                          <a:solidFill>
                            <a:srgbClr val="000000"/>
                          </a:solidFill>
                          <a:latin typeface="+mn-lt"/>
                          <a:cs typeface="+mn-cs"/>
                        </a:rPr>
                        <a:t>RemoteTableSPs_{Datetime}.csv</a:t>
                      </a:r>
                      <a:endParaRPr lang="en-US" sz="1200" b="1" dirty="0"/>
                    </a:p>
                  </a:txBody>
                  <a:tcPr marL="89642" marR="89642" marT="44821" marB="44821"/>
                </a:tc>
                <a:tc>
                  <a:txBody>
                    <a:bodyPr/>
                    <a:lstStyle/>
                    <a:p>
                      <a:r>
                        <a:rPr lang="en-US" sz="1200" dirty="0">
                          <a:solidFill>
                            <a:srgbClr val="000000"/>
                          </a:solidFill>
                          <a:latin typeface="+mn-lt"/>
                          <a:cs typeface="+mn-cs"/>
                        </a:rPr>
                        <a:t>List of stored procedures where CREATE REMOTE TABLE statements are found. </a:t>
                      </a:r>
                      <a:endParaRPr lang="en-US" sz="1200" dirty="0"/>
                    </a:p>
                  </a:txBody>
                  <a:tcPr marL="89642" marR="89642" marT="44821" marB="44821"/>
                </a:tc>
                <a:extLst>
                  <a:ext uri="{0D108BD9-81ED-4DB2-BD59-A6C34878D82A}">
                    <a16:rowId xmlns:a16="http://schemas.microsoft.com/office/drawing/2014/main" val="2522706075"/>
                  </a:ext>
                </a:extLst>
              </a:tr>
              <a:tr h="363550">
                <a:tc>
                  <a:txBody>
                    <a:bodyPr/>
                    <a:lstStyle/>
                    <a:p>
                      <a:r>
                        <a:rPr lang="en-US" sz="1200" b="1" dirty="0">
                          <a:solidFill>
                            <a:srgbClr val="000000"/>
                          </a:solidFill>
                          <a:latin typeface="+mn-lt"/>
                          <a:cs typeface="+mn-cs"/>
                        </a:rPr>
                        <a:t>sp_configure_{Datetime}.csv</a:t>
                      </a:r>
                      <a:endParaRPr lang="en-US" sz="1200" dirty="0"/>
                    </a:p>
                  </a:txBody>
                  <a:tcPr marL="89642" marR="89642" marT="44821" marB="44821"/>
                </a:tc>
                <a:tc>
                  <a:txBody>
                    <a:bodyPr/>
                    <a:lstStyle/>
                    <a:p>
                      <a:r>
                        <a:rPr lang="en-US" sz="1200" dirty="0">
                          <a:solidFill>
                            <a:srgbClr val="000000"/>
                          </a:solidFill>
                          <a:latin typeface="+mn-lt"/>
                          <a:cs typeface="+mn-cs"/>
                        </a:rPr>
                        <a:t>Reports </a:t>
                      </a:r>
                      <a:r>
                        <a:rPr lang="en-US" sz="1200" dirty="0" err="1">
                          <a:solidFill>
                            <a:srgbClr val="000000"/>
                          </a:solidFill>
                          <a:latin typeface="+mn-lt"/>
                          <a:cs typeface="+mn-cs"/>
                        </a:rPr>
                        <a:t>sp_configure</a:t>
                      </a:r>
                      <a:r>
                        <a:rPr lang="en-US" sz="1200" dirty="0">
                          <a:solidFill>
                            <a:srgbClr val="000000"/>
                          </a:solidFill>
                          <a:latin typeface="+mn-lt"/>
                          <a:cs typeface="+mn-cs"/>
                        </a:rPr>
                        <a:t> output (PDW configuration). </a:t>
                      </a:r>
                      <a:endParaRPr lang="en-US" sz="1200" dirty="0"/>
                    </a:p>
                  </a:txBody>
                  <a:tcPr marL="89642" marR="89642" marT="44821" marB="44821"/>
                </a:tc>
                <a:extLst>
                  <a:ext uri="{0D108BD9-81ED-4DB2-BD59-A6C34878D82A}">
                    <a16:rowId xmlns:a16="http://schemas.microsoft.com/office/drawing/2014/main" val="468608294"/>
                  </a:ext>
                </a:extLst>
              </a:tr>
              <a:tr h="363550">
                <a:tc>
                  <a:txBody>
                    <a:bodyPr/>
                    <a:lstStyle/>
                    <a:p>
                      <a:r>
                        <a:rPr lang="en-US" sz="1200" b="1" dirty="0">
                          <a:solidFill>
                            <a:srgbClr val="000000"/>
                          </a:solidFill>
                          <a:latin typeface="+mn-lt"/>
                          <a:cs typeface="+mn-cs"/>
                        </a:rPr>
                        <a:t>sys_databases_{Datetime}.csv</a:t>
                      </a:r>
                      <a:endParaRPr lang="en-US" sz="1200" dirty="0"/>
                    </a:p>
                  </a:txBody>
                  <a:tcPr marL="89642" marR="89642" marT="44821" marB="44821"/>
                </a:tc>
                <a:tc>
                  <a:txBody>
                    <a:bodyPr/>
                    <a:lstStyle/>
                    <a:p>
                      <a:r>
                        <a:rPr lang="en-US" sz="1200" dirty="0">
                          <a:solidFill>
                            <a:srgbClr val="000000"/>
                          </a:solidFill>
                          <a:latin typeface="+mn-lt"/>
                          <a:cs typeface="+mn-cs"/>
                        </a:rPr>
                        <a:t>List of databases. </a:t>
                      </a:r>
                      <a:endParaRPr lang="en-US" sz="1200" dirty="0"/>
                    </a:p>
                  </a:txBody>
                  <a:tcPr marL="89642" marR="89642" marT="44821" marB="44821"/>
                </a:tc>
                <a:extLst>
                  <a:ext uri="{0D108BD9-81ED-4DB2-BD59-A6C34878D82A}">
                    <a16:rowId xmlns:a16="http://schemas.microsoft.com/office/drawing/2014/main" val="3899139792"/>
                  </a:ext>
                </a:extLst>
              </a:tr>
              <a:tr h="363550">
                <a:tc>
                  <a:txBody>
                    <a:bodyPr/>
                    <a:lstStyle/>
                    <a:p>
                      <a:r>
                        <a:rPr lang="en-US" sz="1200" b="1" dirty="0">
                          <a:solidFill>
                            <a:srgbClr val="000000"/>
                          </a:solidFill>
                          <a:latin typeface="+mn-lt"/>
                          <a:cs typeface="+mn-cs"/>
                        </a:rPr>
                        <a:t>sys_schemas_{Datetime}.csv</a:t>
                      </a:r>
                      <a:endParaRPr lang="en-US" sz="1200" dirty="0"/>
                    </a:p>
                  </a:txBody>
                  <a:tcPr marL="89642" marR="89642" marT="44821" marB="44821"/>
                </a:tc>
                <a:tc>
                  <a:txBody>
                    <a:bodyPr/>
                    <a:lstStyle/>
                    <a:p>
                      <a:r>
                        <a:rPr lang="en-US" sz="1200" dirty="0">
                          <a:solidFill>
                            <a:srgbClr val="000000"/>
                          </a:solidFill>
                          <a:latin typeface="+mn-lt"/>
                          <a:cs typeface="+mn-cs"/>
                        </a:rPr>
                        <a:t>List of schemas with database name, and schema name. </a:t>
                      </a:r>
                      <a:endParaRPr lang="en-US" sz="1200" dirty="0"/>
                    </a:p>
                  </a:txBody>
                  <a:tcPr marL="89642" marR="89642" marT="44821" marB="44821"/>
                </a:tc>
                <a:extLst>
                  <a:ext uri="{0D108BD9-81ED-4DB2-BD59-A6C34878D82A}">
                    <a16:rowId xmlns:a16="http://schemas.microsoft.com/office/drawing/2014/main" val="2168727350"/>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cs typeface="+mn-cs"/>
                        </a:rPr>
                        <a:t>sys_database_credentials_{Datetime}.csv</a:t>
                      </a:r>
                      <a:endParaRPr lang="en-US" sz="12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mn-cs"/>
                        </a:rPr>
                        <a:t>List of database credentials.</a:t>
                      </a:r>
                      <a:endParaRPr lang="en-US" sz="1200" dirty="0"/>
                    </a:p>
                  </a:txBody>
                  <a:tcPr marL="89642" marR="89642" marT="44821" marB="44821"/>
                </a:tc>
                <a:extLst>
                  <a:ext uri="{0D108BD9-81ED-4DB2-BD59-A6C34878D82A}">
                    <a16:rowId xmlns:a16="http://schemas.microsoft.com/office/drawing/2014/main" val="82743535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cs typeface="+mn-cs"/>
                        </a:rPr>
                        <a:t>sys_database_principals_{Datetime}.csv</a:t>
                      </a:r>
                      <a:endParaRPr lang="en-US" sz="12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mn-cs"/>
                        </a:rPr>
                        <a:t>List of database principals.</a:t>
                      </a:r>
                      <a:endParaRPr lang="en-US" sz="1200" dirty="0"/>
                    </a:p>
                  </a:txBody>
                  <a:tcPr marL="89642" marR="89642" marT="44821" marB="44821"/>
                </a:tc>
                <a:extLst>
                  <a:ext uri="{0D108BD9-81ED-4DB2-BD59-A6C34878D82A}">
                    <a16:rowId xmlns:a16="http://schemas.microsoft.com/office/drawing/2014/main" val="1432704372"/>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cs typeface="+mn-cs"/>
                        </a:rPr>
                        <a:t>sys_database_role_members_{Datetime}.csv</a:t>
                      </a:r>
                      <a:endParaRPr lang="en-US" sz="12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mn-cs"/>
                        </a:rPr>
                        <a:t>List of database role members.</a:t>
                      </a:r>
                      <a:endParaRPr lang="en-US" sz="1200" dirty="0"/>
                    </a:p>
                  </a:txBody>
                  <a:tcPr marL="89642" marR="89642" marT="44821" marB="44821"/>
                </a:tc>
                <a:extLst>
                  <a:ext uri="{0D108BD9-81ED-4DB2-BD59-A6C34878D82A}">
                    <a16:rowId xmlns:a16="http://schemas.microsoft.com/office/drawing/2014/main" val="3036044239"/>
                  </a:ext>
                </a:extLst>
              </a:tr>
            </a:tbl>
          </a:graphicData>
        </a:graphic>
      </p:graphicFrame>
    </p:spTree>
    <p:extLst>
      <p:ext uri="{BB962C8B-B14F-4D97-AF65-F5344CB8AC3E}">
        <p14:creationId xmlns:p14="http://schemas.microsoft.com/office/powerpoint/2010/main" val="44509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APS Data Collected – DMVs</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69241" y="1654370"/>
          <a:ext cx="11670535" cy="3361593"/>
        </p:xfrm>
        <a:graphic>
          <a:graphicData uri="http://schemas.openxmlformats.org/drawingml/2006/table">
            <a:tbl>
              <a:tblPr firstRow="1" bandRow="1">
                <a:tableStyleId>{21E4AEA4-8DFA-4A89-87EB-49C32662AFE0}</a:tableStyleId>
              </a:tblPr>
              <a:tblGrid>
                <a:gridCol w="4627198">
                  <a:extLst>
                    <a:ext uri="{9D8B030D-6E8A-4147-A177-3AD203B41FA5}">
                      <a16:colId xmlns:a16="http://schemas.microsoft.com/office/drawing/2014/main" val="3855692494"/>
                    </a:ext>
                  </a:extLst>
                </a:gridCol>
                <a:gridCol w="7043337">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mn-lt"/>
                          <a:cs typeface="+mn-cs"/>
                        </a:rPr>
                        <a:t>sys.dm_pdw_exec_requests_{Datetime}.csv</a:t>
                      </a:r>
                    </a:p>
                  </a:txBody>
                  <a:tcPr marL="89642" marR="89642" marT="44821" marB="44821"/>
                </a:tc>
                <a:tc>
                  <a:txBody>
                    <a:bodyPr/>
                    <a:lstStyle/>
                    <a:p>
                      <a:r>
                        <a:rPr lang="en-US" sz="1600" dirty="0">
                          <a:solidFill>
                            <a:srgbClr val="000000"/>
                          </a:solidFill>
                          <a:latin typeface="+mn-lt"/>
                          <a:cs typeface="+mn-cs"/>
                        </a:rPr>
                        <a:t>Holds information about all requests currently or recently active in APS/PDW</a:t>
                      </a:r>
                      <a:endParaRPr lang="en-US" sz="1600" dirty="0"/>
                    </a:p>
                  </a:txBody>
                  <a:tcPr marL="89642" marR="89642" marT="44821" marB="44821"/>
                </a:tc>
                <a:extLst>
                  <a:ext uri="{0D108BD9-81ED-4DB2-BD59-A6C34878D82A}">
                    <a16:rowId xmlns:a16="http://schemas.microsoft.com/office/drawing/2014/main" val="977261506"/>
                  </a:ext>
                </a:extLst>
              </a:tr>
              <a:tr h="567736">
                <a:tc>
                  <a:txBody>
                    <a:bodyPr/>
                    <a:lstStyle/>
                    <a:p>
                      <a:r>
                        <a:rPr lang="en-US" sz="1600" b="1" dirty="0">
                          <a:solidFill>
                            <a:srgbClr val="000000"/>
                          </a:solidFill>
                          <a:latin typeface="+mn-lt"/>
                          <a:cs typeface="+mn-cs"/>
                        </a:rPr>
                        <a:t>sys.dm_pdw_nodes</a:t>
                      </a:r>
                      <a:r>
                        <a:rPr lang="en-US" sz="1600" b="1" dirty="0">
                          <a:solidFill>
                            <a:srgbClr val="000000"/>
                          </a:solidFill>
                          <a:latin typeface="+mn-lt"/>
                        </a:rPr>
                        <a:t>_{Datetime}.csv</a:t>
                      </a:r>
                      <a:endParaRPr lang="en-US" sz="1600" dirty="0"/>
                    </a:p>
                  </a:txBody>
                  <a:tcPr marL="89642" marR="89642" marT="44821" marB="44821"/>
                </a:tc>
                <a:tc>
                  <a:txBody>
                    <a:bodyPr/>
                    <a:lstStyle/>
                    <a:p>
                      <a:r>
                        <a:rPr lang="en-US" sz="1600" dirty="0">
                          <a:solidFill>
                            <a:srgbClr val="000000"/>
                          </a:solidFill>
                          <a:latin typeface="+mn-lt"/>
                          <a:cs typeface="+mn-cs"/>
                        </a:rPr>
                        <a:t>Holds information about all the nodes in Analytics Platform System. It lists one row per node in the appliance.</a:t>
                      </a:r>
                      <a:endParaRPr lang="en-US" sz="1600" dirty="0"/>
                    </a:p>
                  </a:txBody>
                  <a:tcPr marL="89642" marR="89642" marT="44821" marB="44821"/>
                </a:tc>
                <a:extLst>
                  <a:ext uri="{0D108BD9-81ED-4DB2-BD59-A6C34878D82A}">
                    <a16:rowId xmlns:a16="http://schemas.microsoft.com/office/drawing/2014/main" val="3131939733"/>
                  </a:ext>
                </a:extLst>
              </a:tr>
              <a:tr h="363550">
                <a:tc>
                  <a:txBody>
                    <a:bodyPr/>
                    <a:lstStyle/>
                    <a:p>
                      <a:r>
                        <a:rPr lang="pt-BR" sz="1600" b="1" dirty="0">
                          <a:solidFill>
                            <a:srgbClr val="000000"/>
                          </a:solidFill>
                          <a:latin typeface="+mn-lt"/>
                          <a:cs typeface="+mn-cs"/>
                        </a:rPr>
                        <a:t>sys.dm_pdw_nodes_os_sys_info</a:t>
                      </a:r>
                      <a:r>
                        <a:rPr lang="en-US" sz="1600" b="1" dirty="0">
                          <a:solidFill>
                            <a:srgbClr val="000000"/>
                          </a:solidFill>
                          <a:latin typeface="+mn-lt"/>
                        </a:rPr>
                        <a:t> _{Datetime}.csv</a:t>
                      </a:r>
                      <a:endParaRPr lang="en-US" sz="1600" dirty="0"/>
                    </a:p>
                  </a:txBody>
                  <a:tcPr marL="89642" marR="89642" marT="44821" marB="44821"/>
                </a:tc>
                <a:tc>
                  <a:txBody>
                    <a:bodyPr/>
                    <a:lstStyle/>
                    <a:p>
                      <a:endParaRPr lang="en-US" sz="1600" dirty="0"/>
                    </a:p>
                  </a:txBody>
                  <a:tcPr marL="89642" marR="89642" marT="44821" marB="44821"/>
                </a:tc>
                <a:extLst>
                  <a:ext uri="{0D108BD9-81ED-4DB2-BD59-A6C34878D82A}">
                    <a16:rowId xmlns:a16="http://schemas.microsoft.com/office/drawing/2014/main" val="9282945"/>
                  </a:ext>
                </a:extLst>
              </a:tr>
              <a:tr h="567736">
                <a:tc>
                  <a:txBody>
                    <a:bodyPr/>
                    <a:lstStyle/>
                    <a:p>
                      <a:r>
                        <a:rPr lang="en-US" sz="1600" b="1" dirty="0">
                          <a:solidFill>
                            <a:srgbClr val="000000"/>
                          </a:solidFill>
                          <a:latin typeface="+mn-lt"/>
                          <a:cs typeface="+mn-cs"/>
                        </a:rPr>
                        <a:t>sys.dm_pdw_nodes_os_sys_memory</a:t>
                      </a:r>
                      <a:r>
                        <a:rPr lang="en-US" sz="1600" b="1" dirty="0">
                          <a:solidFill>
                            <a:srgbClr val="000000"/>
                          </a:solidFill>
                          <a:latin typeface="+mn-lt"/>
                        </a:rPr>
                        <a:t>_{Datetime}.csv</a:t>
                      </a:r>
                      <a:endParaRPr lang="en-US" sz="1600" dirty="0"/>
                    </a:p>
                  </a:txBody>
                  <a:tcPr marL="89642" marR="89642" marT="44821" marB="44821"/>
                </a:tc>
                <a:tc>
                  <a:txBody>
                    <a:bodyPr/>
                    <a:lstStyle/>
                    <a:p>
                      <a:endParaRPr lang="en-US" sz="1600" dirty="0"/>
                    </a:p>
                  </a:txBody>
                  <a:tcPr marL="89642" marR="89642" marT="44821" marB="44821"/>
                </a:tc>
                <a:extLst>
                  <a:ext uri="{0D108BD9-81ED-4DB2-BD59-A6C34878D82A}">
                    <a16:rowId xmlns:a16="http://schemas.microsoft.com/office/drawing/2014/main" val="2843478714"/>
                  </a:ext>
                </a:extLst>
              </a:tr>
              <a:tr h="567736">
                <a:tc>
                  <a:txBody>
                    <a:bodyPr/>
                    <a:lstStyle/>
                    <a:p>
                      <a:r>
                        <a:rPr lang="en-US" sz="1600" b="1" dirty="0">
                          <a:solidFill>
                            <a:srgbClr val="000000"/>
                          </a:solidFill>
                          <a:latin typeface="+mn-lt"/>
                          <a:cs typeface="+mn-cs"/>
                        </a:rPr>
                        <a:t>sys.dm_pdw_sql_requests</a:t>
                      </a:r>
                      <a:r>
                        <a:rPr lang="en-US" sz="1600" b="1" dirty="0">
                          <a:solidFill>
                            <a:srgbClr val="000000"/>
                          </a:solidFill>
                          <a:latin typeface="+mn-lt"/>
                        </a:rPr>
                        <a:t>_{Datetime}.csv</a:t>
                      </a:r>
                      <a:endParaRPr lang="en-US" sz="1600" dirty="0"/>
                    </a:p>
                  </a:txBody>
                  <a:tcPr marL="89642" marR="89642" marT="44821" marB="44821"/>
                </a:tc>
                <a:tc>
                  <a:txBody>
                    <a:bodyPr/>
                    <a:lstStyle/>
                    <a:p>
                      <a:r>
                        <a:rPr lang="en-US" sz="1600" dirty="0">
                          <a:solidFill>
                            <a:srgbClr val="000000"/>
                          </a:solidFill>
                          <a:latin typeface="+mn-lt"/>
                          <a:cs typeface="+mn-cs"/>
                        </a:rPr>
                        <a:t>Holds information about all SQL Server query distributions as part of a SQL step in the query.</a:t>
                      </a:r>
                      <a:endParaRPr lang="en-US" sz="1600" dirty="0"/>
                    </a:p>
                  </a:txBody>
                  <a:tcPr marL="89642" marR="89642" marT="44821" marB="44821"/>
                </a:tc>
                <a:extLst>
                  <a:ext uri="{0D108BD9-81ED-4DB2-BD59-A6C34878D82A}">
                    <a16:rowId xmlns:a16="http://schemas.microsoft.com/office/drawing/2014/main" val="340490743"/>
                  </a:ext>
                </a:extLst>
              </a:tr>
              <a:tr h="567736">
                <a:tc>
                  <a:txBody>
                    <a:bodyPr/>
                    <a:lstStyle/>
                    <a:p>
                      <a:r>
                        <a:rPr lang="en-US" sz="1600" b="1" dirty="0">
                          <a:solidFill>
                            <a:srgbClr val="000000"/>
                          </a:solidFill>
                          <a:latin typeface="+mn-lt"/>
                          <a:cs typeface="+mn-cs"/>
                        </a:rPr>
                        <a:t>sys.dm_pdw_sys_info_{Datetime}.csv</a:t>
                      </a:r>
                      <a:endParaRPr lang="en-US" sz="1600" b="1" dirty="0"/>
                    </a:p>
                  </a:txBody>
                  <a:tcPr marL="89642" marR="89642" marT="44821" marB="44821"/>
                </a:tc>
                <a:tc>
                  <a:txBody>
                    <a:bodyPr/>
                    <a:lstStyle/>
                    <a:p>
                      <a:r>
                        <a:rPr lang="en-US" sz="1600" dirty="0">
                          <a:solidFill>
                            <a:srgbClr val="000000"/>
                          </a:solidFill>
                          <a:latin typeface="+mn-lt"/>
                          <a:cs typeface="+mn-cs"/>
                        </a:rPr>
                        <a:t>Provides a set of appliance-level counters that reflect overall activity on the appliance.</a:t>
                      </a:r>
                      <a:endParaRPr lang="en-US" sz="1600" dirty="0"/>
                    </a:p>
                  </a:txBody>
                  <a:tcPr marL="89642" marR="89642" marT="44821" marB="44821"/>
                </a:tc>
                <a:extLst>
                  <a:ext uri="{0D108BD9-81ED-4DB2-BD59-A6C34878D82A}">
                    <a16:rowId xmlns:a16="http://schemas.microsoft.com/office/drawing/2014/main" val="2522706075"/>
                  </a:ext>
                </a:extLst>
              </a:tr>
            </a:tbl>
          </a:graphicData>
        </a:graphic>
      </p:graphicFrame>
    </p:spTree>
    <p:extLst>
      <p:ext uri="{BB962C8B-B14F-4D97-AF65-F5344CB8AC3E}">
        <p14:creationId xmlns:p14="http://schemas.microsoft.com/office/powerpoint/2010/main" val="93908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Netezza Data Collected</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59607" y="1705889"/>
          <a:ext cx="11672787" cy="4692228"/>
        </p:xfrm>
        <a:graphic>
          <a:graphicData uri="http://schemas.openxmlformats.org/drawingml/2006/table">
            <a:tbl>
              <a:tblPr firstRow="1" bandRow="1">
                <a:tableStyleId>{21E4AEA4-8DFA-4A89-87EB-49C32662AFE0}</a:tableStyleId>
              </a:tblPr>
              <a:tblGrid>
                <a:gridCol w="4100291">
                  <a:extLst>
                    <a:ext uri="{9D8B030D-6E8A-4147-A177-3AD203B41FA5}">
                      <a16:colId xmlns:a16="http://schemas.microsoft.com/office/drawing/2014/main" val="3855692494"/>
                    </a:ext>
                  </a:extLst>
                </a:gridCol>
                <a:gridCol w="7572497">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r>
                        <a:rPr lang="en-US" sz="1800" b="1" dirty="0">
                          <a:solidFill>
                            <a:srgbClr val="000000"/>
                          </a:solidFill>
                          <a:latin typeface="+mn-lt"/>
                          <a:cs typeface="+mn-cs"/>
                        </a:rPr>
                        <a:t>Version_{Datetime}.csv</a:t>
                      </a:r>
                      <a:endParaRPr lang="en-US" sz="1800" dirty="0"/>
                    </a:p>
                  </a:txBody>
                  <a:tcPr marL="89642" marR="89642" marT="44821" marB="44821"/>
                </a:tc>
                <a:tc>
                  <a:txBody>
                    <a:bodyPr/>
                    <a:lstStyle/>
                    <a:p>
                      <a:r>
                        <a:rPr lang="en-US" sz="1800" dirty="0">
                          <a:solidFill>
                            <a:srgbClr val="000000"/>
                          </a:solidFill>
                          <a:latin typeface="+mn-lt"/>
                          <a:cs typeface="+mn-cs"/>
                        </a:rPr>
                        <a:t>Version of the source system</a:t>
                      </a:r>
                      <a:endParaRPr lang="en-US" sz="1800" dirty="0"/>
                    </a:p>
                  </a:txBody>
                  <a:tcPr marL="89642" marR="89642" marT="44821" marB="44821"/>
                </a:tc>
                <a:extLst>
                  <a:ext uri="{0D108BD9-81ED-4DB2-BD59-A6C34878D82A}">
                    <a16:rowId xmlns:a16="http://schemas.microsoft.com/office/drawing/2014/main" val="3131939733"/>
                  </a:ext>
                </a:extLst>
              </a:tr>
              <a:tr h="363550">
                <a:tc>
                  <a:txBody>
                    <a:bodyPr/>
                    <a:lstStyle/>
                    <a:p>
                      <a:r>
                        <a:rPr lang="en-US" sz="1800" b="1" dirty="0">
                          <a:solidFill>
                            <a:srgbClr val="000000"/>
                          </a:solidFill>
                          <a:latin typeface="+mn-lt"/>
                          <a:cs typeface="+mn-cs"/>
                        </a:rPr>
                        <a:t>ObjectCount_{Datetime}.csv</a:t>
                      </a:r>
                      <a:endParaRPr lang="en-US" sz="1800" dirty="0"/>
                    </a:p>
                  </a:txBody>
                  <a:tcPr marL="89642" marR="89642" marT="44821" marB="44821"/>
                </a:tc>
                <a:tc>
                  <a:txBody>
                    <a:bodyPr/>
                    <a:lstStyle/>
                    <a:p>
                      <a:r>
                        <a:rPr lang="en-US" sz="1800" dirty="0">
                          <a:solidFill>
                            <a:srgbClr val="000000"/>
                          </a:solidFill>
                          <a:latin typeface="+mn-lt"/>
                          <a:cs typeface="+mn-cs"/>
                        </a:rPr>
                        <a:t>Count of all objects in all DB’s.</a:t>
                      </a:r>
                      <a:endParaRPr lang="en-US" sz="1800" dirty="0"/>
                    </a:p>
                  </a:txBody>
                  <a:tcPr marL="89642" marR="89642" marT="44821" marB="44821"/>
                </a:tc>
                <a:extLst>
                  <a:ext uri="{0D108BD9-81ED-4DB2-BD59-A6C34878D82A}">
                    <a16:rowId xmlns:a16="http://schemas.microsoft.com/office/drawing/2014/main" val="9282945"/>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mn-lt"/>
                          <a:cs typeface="+mn-cs"/>
                        </a:rPr>
                        <a:t>DBSize_{DateTime}.csv</a:t>
                      </a:r>
                    </a:p>
                  </a:txBody>
                  <a:tcPr marL="89642" marR="89642" marT="44821" marB="44821"/>
                </a:tc>
                <a:tc>
                  <a:txBody>
                    <a:bodyPr/>
                    <a:lstStyle/>
                    <a:p>
                      <a:pPr marL="0" algn="l" defTabSz="932742" rtl="0" eaLnBrk="1" latinLnBrk="0" hangingPunct="1"/>
                      <a:r>
                        <a:rPr lang="en-US" sz="1800" kern="1200" dirty="0">
                          <a:solidFill>
                            <a:srgbClr val="000000"/>
                          </a:solidFill>
                          <a:latin typeface="+mn-lt"/>
                          <a:ea typeface="+mn-ea"/>
                          <a:cs typeface="+mn-cs"/>
                        </a:rPr>
                        <a:t>Size of each DB by MB, GB &amp; TB.</a:t>
                      </a:r>
                    </a:p>
                  </a:txBody>
                  <a:tcPr marL="89642" marR="89642" marT="44821" marB="44821"/>
                </a:tc>
                <a:extLst>
                  <a:ext uri="{0D108BD9-81ED-4DB2-BD59-A6C34878D82A}">
                    <a16:rowId xmlns:a16="http://schemas.microsoft.com/office/drawing/2014/main" val="2843478714"/>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mn-lt"/>
                          <a:cs typeface="+mn-cs"/>
                        </a:rPr>
                        <a:t>TableSize_{Datetime}.csv</a:t>
                      </a:r>
                    </a:p>
                  </a:txBody>
                  <a:tcPr marL="89642" marR="89642" marT="44821" marB="44821"/>
                </a:tc>
                <a:tc>
                  <a:txBody>
                    <a:bodyPr/>
                    <a:lstStyle/>
                    <a:p>
                      <a:pPr marL="0" algn="l" defTabSz="932742" rtl="0" eaLnBrk="1" latinLnBrk="0" hangingPunct="1"/>
                      <a:r>
                        <a:rPr lang="en-US" sz="1800" kern="1200" dirty="0">
                          <a:solidFill>
                            <a:srgbClr val="000000"/>
                          </a:solidFill>
                          <a:latin typeface="+mn-lt"/>
                          <a:ea typeface="+mn-ea"/>
                          <a:cs typeface="+mn-cs"/>
                        </a:rPr>
                        <a:t>Size of each table by MB, GB &amp; TB.</a:t>
                      </a:r>
                    </a:p>
                  </a:txBody>
                  <a:tcPr marL="89642" marR="89642" marT="44821" marB="44821"/>
                </a:tc>
                <a:extLst>
                  <a:ext uri="{0D108BD9-81ED-4DB2-BD59-A6C34878D82A}">
                    <a16:rowId xmlns:a16="http://schemas.microsoft.com/office/drawing/2014/main" val="340490743"/>
                  </a:ext>
                </a:extLst>
              </a:tr>
              <a:tr h="363550">
                <a:tc>
                  <a:txBody>
                    <a:bodyPr/>
                    <a:lstStyle/>
                    <a:p>
                      <a:r>
                        <a:rPr lang="en-US" sz="1800" b="1" dirty="0">
                          <a:solidFill>
                            <a:srgbClr val="000000"/>
                          </a:solidFill>
                          <a:latin typeface="+mn-lt"/>
                          <a:cs typeface="+mn-cs"/>
                        </a:rPr>
                        <a:t>Procedure_{Datetime}.csv</a:t>
                      </a:r>
                      <a:endParaRPr lang="en-US" sz="1800" b="1" dirty="0"/>
                    </a:p>
                  </a:txBody>
                  <a:tcPr marL="89642" marR="89642" marT="44821" marB="44821"/>
                </a:tc>
                <a:tc>
                  <a:txBody>
                    <a:bodyPr/>
                    <a:lstStyle/>
                    <a:p>
                      <a:pPr marL="0" algn="l" defTabSz="932742" rtl="0" eaLnBrk="1" latinLnBrk="0" hangingPunct="1"/>
                      <a:r>
                        <a:rPr lang="en-US" sz="1800" kern="1200" dirty="0">
                          <a:solidFill>
                            <a:srgbClr val="000000"/>
                          </a:solidFill>
                          <a:latin typeface="+mn-lt"/>
                          <a:ea typeface="+mn-ea"/>
                          <a:cs typeface="+mn-cs"/>
                        </a:rPr>
                        <a:t>Returns a list of all the stored procedures and their attributes</a:t>
                      </a:r>
                    </a:p>
                  </a:txBody>
                  <a:tcPr marL="89642" marR="89642" marT="44821" marB="44821"/>
                </a:tc>
                <a:extLst>
                  <a:ext uri="{0D108BD9-81ED-4DB2-BD59-A6C34878D82A}">
                    <a16:rowId xmlns:a16="http://schemas.microsoft.com/office/drawing/2014/main" val="2522706075"/>
                  </a:ext>
                </a:extLst>
              </a:tr>
              <a:tr h="429230">
                <a:tc>
                  <a:txBody>
                    <a:bodyPr/>
                    <a:lstStyle/>
                    <a:p>
                      <a:r>
                        <a:rPr lang="en-US" sz="1800" b="1" dirty="0">
                          <a:solidFill>
                            <a:srgbClr val="000000"/>
                          </a:solidFill>
                          <a:latin typeface="+mn-lt"/>
                          <a:cs typeface="+mn-cs"/>
                        </a:rPr>
                        <a:t>Library_{Datetime}.csv</a:t>
                      </a:r>
                      <a:endParaRPr lang="en-US" sz="18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all the Libraries and their attributes</a:t>
                      </a:r>
                    </a:p>
                  </a:txBody>
                  <a:tcPr marL="89642" marR="89642" marT="44821" marB="44821"/>
                </a:tc>
                <a:extLst>
                  <a:ext uri="{0D108BD9-81ED-4DB2-BD59-A6C34878D82A}">
                    <a16:rowId xmlns:a16="http://schemas.microsoft.com/office/drawing/2014/main" val="468608294"/>
                  </a:ext>
                </a:extLst>
              </a:tr>
              <a:tr h="363550">
                <a:tc>
                  <a:txBody>
                    <a:bodyPr/>
                    <a:lstStyle/>
                    <a:p>
                      <a:r>
                        <a:rPr lang="en-US" sz="1800" b="1" dirty="0">
                          <a:solidFill>
                            <a:srgbClr val="000000"/>
                          </a:solidFill>
                          <a:latin typeface="+mn-lt"/>
                          <a:cs typeface="+mn-cs"/>
                        </a:rPr>
                        <a:t>Aggregate</a:t>
                      </a:r>
                      <a:r>
                        <a:rPr lang="en-US" sz="1800" b="1" dirty="0">
                          <a:solidFill>
                            <a:srgbClr val="000000"/>
                          </a:solidFill>
                          <a:latin typeface="+mn-lt"/>
                        </a:rPr>
                        <a:t>_{Datetime}.csv</a:t>
                      </a:r>
                      <a:endParaRPr lang="en-US" sz="18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all the Aggregates and their attributes</a:t>
                      </a:r>
                    </a:p>
                  </a:txBody>
                  <a:tcPr marL="89642" marR="89642" marT="44821" marB="44821"/>
                </a:tc>
                <a:extLst>
                  <a:ext uri="{0D108BD9-81ED-4DB2-BD59-A6C34878D82A}">
                    <a16:rowId xmlns:a16="http://schemas.microsoft.com/office/drawing/2014/main" val="1310975451"/>
                  </a:ext>
                </a:extLst>
              </a:tr>
              <a:tr h="363550">
                <a:tc>
                  <a:txBody>
                    <a:bodyPr/>
                    <a:lstStyle/>
                    <a:p>
                      <a:r>
                        <a:rPr lang="en-US" sz="1800" b="1" dirty="0">
                          <a:solidFill>
                            <a:srgbClr val="000000"/>
                          </a:solidFill>
                          <a:latin typeface="+mn-lt"/>
                          <a:cs typeface="+mn-cs"/>
                        </a:rPr>
                        <a:t>Function</a:t>
                      </a:r>
                      <a:r>
                        <a:rPr lang="en-US" sz="1800" b="1" dirty="0">
                          <a:solidFill>
                            <a:srgbClr val="000000"/>
                          </a:solidFill>
                          <a:latin typeface="+mn-lt"/>
                        </a:rPr>
                        <a:t>_{Datetime}.csv</a:t>
                      </a:r>
                      <a:endParaRPr lang="en-US" sz="18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all the Functions and their attributes</a:t>
                      </a:r>
                    </a:p>
                  </a:txBody>
                  <a:tcPr marL="89642" marR="89642" marT="44821" marB="44821"/>
                </a:tc>
                <a:extLst>
                  <a:ext uri="{0D108BD9-81ED-4DB2-BD59-A6C34878D82A}">
                    <a16:rowId xmlns:a16="http://schemas.microsoft.com/office/drawing/2014/main" val="3671474868"/>
                  </a:ext>
                </a:extLst>
              </a:tr>
              <a:tr h="62749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latin typeface="+mn-lt"/>
                          <a:ea typeface="+mn-ea"/>
                          <a:cs typeface="+mn-cs"/>
                        </a:rPr>
                        <a:t>TableMetadata_{Datetime}.csv</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tables and their attributes like: Distribution column, Distribution Type, Partition and other items.</a:t>
                      </a:r>
                    </a:p>
                  </a:txBody>
                  <a:tcPr marL="89642" marR="89642" marT="44821" marB="44821"/>
                </a:tc>
                <a:extLst>
                  <a:ext uri="{0D108BD9-81ED-4DB2-BD59-A6C34878D82A}">
                    <a16:rowId xmlns:a16="http://schemas.microsoft.com/office/drawing/2014/main" val="4078391397"/>
                  </a:ext>
                </a:extLst>
              </a:tr>
              <a:tr h="363550">
                <a:tc>
                  <a:txBody>
                    <a:bodyPr/>
                    <a:lstStyle/>
                    <a:p>
                      <a:pPr marL="0" algn="l" defTabSz="932742" rtl="0" eaLnBrk="1" latinLnBrk="0" hangingPunct="1"/>
                      <a:r>
                        <a:rPr lang="en-US" sz="1800" b="1" kern="1200" dirty="0">
                          <a:solidFill>
                            <a:srgbClr val="000000"/>
                          </a:solidFill>
                          <a:latin typeface="+mn-lt"/>
                          <a:ea typeface="+mn-ea"/>
                          <a:cs typeface="+mn-cs"/>
                        </a:rPr>
                        <a:t>Sequence_{Datetime}.csv</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all the Sequence and their attributes</a:t>
                      </a:r>
                    </a:p>
                  </a:txBody>
                  <a:tcPr marL="89642" marR="89642" marT="44821" marB="44821"/>
                </a:tc>
                <a:extLst>
                  <a:ext uri="{0D108BD9-81ED-4DB2-BD59-A6C34878D82A}">
                    <a16:rowId xmlns:a16="http://schemas.microsoft.com/office/drawing/2014/main" val="319329936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latin typeface="+mn-lt"/>
                          <a:ea typeface="+mn-ea"/>
                          <a:cs typeface="+mn-cs"/>
                        </a:rPr>
                        <a:t>ScriptNetezza_{Datetime}.</a:t>
                      </a:r>
                      <a:r>
                        <a:rPr lang="en-US" sz="1800" b="1" kern="1200" dirty="0">
                          <a:solidFill>
                            <a:srgbClr val="000000"/>
                          </a:solidFill>
                          <a:effectLst/>
                          <a:latin typeface="+mn-lt"/>
                          <a:ea typeface="+mn-ea"/>
                          <a:cs typeface="+mn-cs"/>
                        </a:rPr>
                        <a:t>csv</a:t>
                      </a:r>
                      <a:endParaRPr lang="en-US" sz="1800" b="0" kern="1200" dirty="0">
                        <a:solidFill>
                          <a:srgbClr val="000000"/>
                        </a:solidFill>
                        <a:effectLst/>
                        <a:latin typeface="+mn-lt"/>
                        <a:ea typeface="+mn-ea"/>
                        <a:cs typeface="+mn-cs"/>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Unix Script used to script out the DB using NZ_DDL commands</a:t>
                      </a:r>
                    </a:p>
                  </a:txBody>
                  <a:tcPr marL="89642" marR="89642" marT="44821" marB="44821"/>
                </a:tc>
                <a:extLst>
                  <a:ext uri="{0D108BD9-81ED-4DB2-BD59-A6C34878D82A}">
                    <a16:rowId xmlns:a16="http://schemas.microsoft.com/office/drawing/2014/main" val="1130361671"/>
                  </a:ext>
                </a:extLst>
              </a:tr>
            </a:tbl>
          </a:graphicData>
        </a:graphic>
      </p:graphicFrame>
    </p:spTree>
    <p:extLst>
      <p:ext uri="{BB962C8B-B14F-4D97-AF65-F5344CB8AC3E}">
        <p14:creationId xmlns:p14="http://schemas.microsoft.com/office/powerpoint/2010/main" val="113350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Teradata Data Collected</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69241" y="1654370"/>
          <a:ext cx="11672788" cy="3275658"/>
        </p:xfrm>
        <a:graphic>
          <a:graphicData uri="http://schemas.openxmlformats.org/drawingml/2006/table">
            <a:tbl>
              <a:tblPr firstRow="1" bandRow="1">
                <a:tableStyleId>{21E4AEA4-8DFA-4A89-87EB-49C32662AFE0}</a:tableStyleId>
              </a:tblPr>
              <a:tblGrid>
                <a:gridCol w="4100291">
                  <a:extLst>
                    <a:ext uri="{9D8B030D-6E8A-4147-A177-3AD203B41FA5}">
                      <a16:colId xmlns:a16="http://schemas.microsoft.com/office/drawing/2014/main" val="3855692494"/>
                    </a:ext>
                  </a:extLst>
                </a:gridCol>
                <a:gridCol w="7572497">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r>
                        <a:rPr lang="en-US" sz="1800" b="1" dirty="0">
                          <a:solidFill>
                            <a:srgbClr val="000000"/>
                          </a:solidFill>
                          <a:latin typeface="+mn-lt"/>
                          <a:cs typeface="+mn-cs"/>
                        </a:rPr>
                        <a:t>FileName_{Datetime}.csv</a:t>
                      </a:r>
                      <a:endParaRPr lang="en-US" sz="1800" dirty="0"/>
                    </a:p>
                  </a:txBody>
                  <a:tcPr marL="89642" marR="89642" marT="44821" marB="44821"/>
                </a:tc>
                <a:tc>
                  <a:txBody>
                    <a:bodyPr/>
                    <a:lstStyle/>
                    <a:p>
                      <a:r>
                        <a:rPr lang="en-US" sz="1800" dirty="0">
                          <a:solidFill>
                            <a:srgbClr val="000000"/>
                          </a:solidFill>
                          <a:latin typeface="+mn-lt"/>
                          <a:cs typeface="+mn-cs"/>
                        </a:rPr>
                        <a:t>Short description of the data collected</a:t>
                      </a:r>
                      <a:endParaRPr lang="en-US" sz="1800" dirty="0"/>
                    </a:p>
                  </a:txBody>
                  <a:tcPr marL="89642" marR="89642" marT="44821" marB="44821"/>
                </a:tc>
                <a:extLst>
                  <a:ext uri="{0D108BD9-81ED-4DB2-BD59-A6C34878D82A}">
                    <a16:rowId xmlns:a16="http://schemas.microsoft.com/office/drawing/2014/main" val="3131939733"/>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9282945"/>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2843478714"/>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800" b="1" dirty="0">
                        <a:solidFill>
                          <a:srgbClr val="000000"/>
                        </a:solidFill>
                        <a:latin typeface="+mn-lt"/>
                        <a:cs typeface="+mn-cs"/>
                      </a:endParaRPr>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340490743"/>
                  </a:ext>
                </a:extLst>
              </a:tr>
              <a:tr h="363550">
                <a:tc>
                  <a:txBody>
                    <a:bodyPr/>
                    <a:lstStyle/>
                    <a:p>
                      <a:endParaRPr lang="en-US" sz="1800" b="1"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2522706075"/>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468608294"/>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1310975451"/>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3671474868"/>
                  </a:ext>
                </a:extLst>
              </a:tr>
            </a:tbl>
          </a:graphicData>
        </a:graphic>
      </p:graphicFrame>
    </p:spTree>
    <p:extLst>
      <p:ext uri="{BB962C8B-B14F-4D97-AF65-F5344CB8AC3E}">
        <p14:creationId xmlns:p14="http://schemas.microsoft.com/office/powerpoint/2010/main" val="321420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Tool for PowerBI Dashboard</a:t>
            </a:r>
          </a:p>
        </p:txBody>
      </p:sp>
    </p:spTree>
    <p:extLst>
      <p:ext uri="{BB962C8B-B14F-4D97-AF65-F5344CB8AC3E}">
        <p14:creationId xmlns:p14="http://schemas.microsoft.com/office/powerpoint/2010/main" val="3467047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Dataflow</a:t>
            </a:r>
          </a:p>
        </p:txBody>
      </p:sp>
      <p:pic>
        <p:nvPicPr>
          <p:cNvPr id="4" name="Picture 3">
            <a:extLst>
              <a:ext uri="{FF2B5EF4-FFF2-40B4-BE49-F238E27FC236}">
                <a16:creationId xmlns:a16="http://schemas.microsoft.com/office/drawing/2014/main" id="{9C542439-CC07-4101-BEC4-E64B55B7E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643" y="2543656"/>
            <a:ext cx="1470177" cy="1418942"/>
          </a:xfrm>
          <a:prstGeom prst="rect">
            <a:avLst/>
          </a:prstGeom>
        </p:spPr>
      </p:pic>
      <p:sp>
        <p:nvSpPr>
          <p:cNvPr id="5" name="TextBox 4">
            <a:extLst>
              <a:ext uri="{FF2B5EF4-FFF2-40B4-BE49-F238E27FC236}">
                <a16:creationId xmlns:a16="http://schemas.microsoft.com/office/drawing/2014/main" id="{1EA8BCCF-418F-49B1-AFC7-79F0FF7E18C4}"/>
              </a:ext>
            </a:extLst>
          </p:cNvPr>
          <p:cNvSpPr txBox="1"/>
          <p:nvPr/>
        </p:nvSpPr>
        <p:spPr>
          <a:xfrm>
            <a:off x="2673847" y="1568224"/>
            <a:ext cx="2863598" cy="1014301"/>
          </a:xfrm>
          <a:prstGeom prst="rect">
            <a:avLst/>
          </a:prstGeom>
          <a:noFill/>
        </p:spPr>
        <p:txBody>
          <a:bodyPr wrap="square" lIns="182854" tIns="146284" rIns="182854" bIns="146284" rtlCol="0">
            <a:spAutoFit/>
          </a:bodyPr>
          <a:lstStyle/>
          <a:p>
            <a:pPr defTabSz="914225">
              <a:lnSpc>
                <a:spcPct val="90000"/>
              </a:lnSpc>
              <a:spcAft>
                <a:spcPts val="600"/>
              </a:spcAft>
            </a:pPr>
            <a:r>
              <a:rPr lang="en-US" sz="1600" b="1" dirty="0">
                <a:solidFill>
                  <a:srgbClr val="000099"/>
                </a:solidFill>
                <a:latin typeface="Segoe UI"/>
              </a:rPr>
              <a:t>PowerShell Scripts</a:t>
            </a:r>
          </a:p>
          <a:p>
            <a:pPr marL="285695" indent="-285695" defTabSz="914225">
              <a:lnSpc>
                <a:spcPct val="90000"/>
              </a:lnSpc>
              <a:spcAft>
                <a:spcPts val="600"/>
              </a:spcAft>
              <a:buFont typeface="Arial" panose="020B0604020202020204" pitchFamily="34" charset="0"/>
              <a:buChar char="•"/>
            </a:pPr>
            <a:r>
              <a:rPr lang="en-US" sz="1200" dirty="0">
                <a:gradFill>
                  <a:gsLst>
                    <a:gs pos="2917">
                      <a:srgbClr val="000000"/>
                    </a:gs>
                    <a:gs pos="30000">
                      <a:srgbClr val="000000"/>
                    </a:gs>
                  </a:gsLst>
                  <a:lin ang="5400000" scaled="0"/>
                </a:gradFill>
                <a:latin typeface="Segoe UI"/>
              </a:rPr>
              <a:t>Connect to a specified server</a:t>
            </a:r>
          </a:p>
          <a:p>
            <a:pPr marL="285695" indent="-285695" defTabSz="914225">
              <a:lnSpc>
                <a:spcPct val="90000"/>
              </a:lnSpc>
              <a:spcAft>
                <a:spcPts val="600"/>
              </a:spcAft>
              <a:buFont typeface="Arial" panose="020B0604020202020204" pitchFamily="34" charset="0"/>
              <a:buChar char="•"/>
            </a:pPr>
            <a:r>
              <a:rPr lang="en-US" sz="1200" dirty="0">
                <a:gradFill>
                  <a:gsLst>
                    <a:gs pos="2917">
                      <a:srgbClr val="000000"/>
                    </a:gs>
                    <a:gs pos="30000">
                      <a:srgbClr val="000000"/>
                    </a:gs>
                  </a:gsLst>
                  <a:lin ang="5400000" scaled="0"/>
                </a:gradFill>
                <a:latin typeface="Segoe UI"/>
              </a:rPr>
              <a:t>Execute T-SQL</a:t>
            </a:r>
          </a:p>
        </p:txBody>
      </p:sp>
      <p:grpSp>
        <p:nvGrpSpPr>
          <p:cNvPr id="6" name="Group 5">
            <a:extLst>
              <a:ext uri="{FF2B5EF4-FFF2-40B4-BE49-F238E27FC236}">
                <a16:creationId xmlns:a16="http://schemas.microsoft.com/office/drawing/2014/main" id="{D2AA2061-733B-4A4F-B2E1-6736C309D41C}"/>
              </a:ext>
            </a:extLst>
          </p:cNvPr>
          <p:cNvGrpSpPr/>
          <p:nvPr/>
        </p:nvGrpSpPr>
        <p:grpSpPr>
          <a:xfrm>
            <a:off x="3335685" y="4822957"/>
            <a:ext cx="1775704" cy="925274"/>
            <a:chOff x="4909049" y="1223106"/>
            <a:chExt cx="1775956" cy="958820"/>
          </a:xfrm>
        </p:grpSpPr>
        <p:sp>
          <p:nvSpPr>
            <p:cNvPr id="7" name="Rectangle: Rounded Corners 6">
              <a:extLst>
                <a:ext uri="{FF2B5EF4-FFF2-40B4-BE49-F238E27FC236}">
                  <a16:creationId xmlns:a16="http://schemas.microsoft.com/office/drawing/2014/main" id="{0ADAA385-940A-476A-BFAA-EE8F3F8C9825}"/>
                </a:ext>
              </a:extLst>
            </p:cNvPr>
            <p:cNvSpPr/>
            <p:nvPr/>
          </p:nvSpPr>
          <p:spPr bwMode="auto">
            <a:xfrm>
              <a:off x="4909049" y="1223106"/>
              <a:ext cx="1775956" cy="958820"/>
            </a:xfrm>
            <a:prstGeom prst="roundRect">
              <a:avLst/>
            </a:prstGeom>
            <a:solidFill>
              <a:schemeClr val="bg1">
                <a:lumMod val="85000"/>
              </a:schemeClr>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1" forceAA="0" compatLnSpc="1">
              <a:prstTxWarp prst="textNoShape">
                <a:avLst/>
              </a:prstTxWarp>
              <a:noAutofit/>
            </a:bodyPr>
            <a:lstStyle/>
            <a:p>
              <a:pPr algn="ctr" defTabSz="932293" fontAlgn="base">
                <a:lnSpc>
                  <a:spcPct val="90000"/>
                </a:lnSpc>
                <a:spcBef>
                  <a:spcPct val="0"/>
                </a:spcBef>
                <a:spcAft>
                  <a:spcPct val="0"/>
                </a:spcAft>
              </a:pPr>
              <a:endParaRPr lang="en-US" sz="1200" b="1" dirty="0">
                <a:solidFill>
                  <a:srgbClr val="000000"/>
                </a:solidFill>
                <a:latin typeface="Segoe UI Light"/>
                <a:ea typeface="Segoe UI" pitchFamily="34" charset="0"/>
                <a:cs typeface="Segoe UI" pitchFamily="34" charset="0"/>
              </a:endParaRPr>
            </a:p>
            <a:p>
              <a:pPr algn="ctr" defTabSz="932293" fontAlgn="base">
                <a:lnSpc>
                  <a:spcPct val="90000"/>
                </a:lnSpc>
                <a:spcBef>
                  <a:spcPct val="0"/>
                </a:spcBef>
                <a:spcAft>
                  <a:spcPct val="0"/>
                </a:spcAft>
              </a:pPr>
              <a:endParaRPr lang="en-US" sz="1200" b="1" dirty="0">
                <a:solidFill>
                  <a:srgbClr val="000000"/>
                </a:solidFill>
                <a:latin typeface="Segoe UI Light"/>
                <a:ea typeface="Segoe UI" pitchFamily="34" charset="0"/>
                <a:cs typeface="Segoe UI" pitchFamily="34" charset="0"/>
              </a:endParaRPr>
            </a:p>
            <a:p>
              <a:pPr algn="ctr" defTabSz="932293" fontAlgn="base">
                <a:lnSpc>
                  <a:spcPct val="90000"/>
                </a:lnSpc>
                <a:spcBef>
                  <a:spcPct val="0"/>
                </a:spcBef>
                <a:spcAft>
                  <a:spcPct val="0"/>
                </a:spcAft>
              </a:pPr>
              <a:r>
                <a:rPr lang="en-US" sz="1200" b="1" dirty="0">
                  <a:solidFill>
                    <a:srgbClr val="000000"/>
                  </a:solidFill>
                  <a:latin typeface="Segoe UI Light"/>
                  <a:ea typeface="Segoe UI" pitchFamily="34" charset="0"/>
                  <a:cs typeface="Segoe UI" pitchFamily="34" charset="0"/>
                </a:rPr>
                <a:t>Configuration files</a:t>
              </a:r>
            </a:p>
          </p:txBody>
        </p:sp>
        <p:pic>
          <p:nvPicPr>
            <p:cNvPr id="8" name="Picture 7">
              <a:extLst>
                <a:ext uri="{FF2B5EF4-FFF2-40B4-BE49-F238E27FC236}">
                  <a16:creationId xmlns:a16="http://schemas.microsoft.com/office/drawing/2014/main" id="{0B667EB3-06B0-40B3-9A0E-CD95062BB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592" y="1399583"/>
              <a:ext cx="1061408" cy="324974"/>
            </a:xfrm>
            <a:prstGeom prst="rect">
              <a:avLst/>
            </a:prstGeom>
          </p:spPr>
        </p:pic>
        <p:pic>
          <p:nvPicPr>
            <p:cNvPr id="9" name="Picture 8">
              <a:extLst>
                <a:ext uri="{FF2B5EF4-FFF2-40B4-BE49-F238E27FC236}">
                  <a16:creationId xmlns:a16="http://schemas.microsoft.com/office/drawing/2014/main" id="{34C8968A-4018-4880-B1D4-968CC3D4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486" y="1330439"/>
              <a:ext cx="386091" cy="433703"/>
            </a:xfrm>
            <a:prstGeom prst="rect">
              <a:avLst/>
            </a:prstGeom>
          </p:spPr>
        </p:pic>
      </p:grpSp>
      <p:grpSp>
        <p:nvGrpSpPr>
          <p:cNvPr id="10" name="Group 9">
            <a:extLst>
              <a:ext uri="{FF2B5EF4-FFF2-40B4-BE49-F238E27FC236}">
                <a16:creationId xmlns:a16="http://schemas.microsoft.com/office/drawing/2014/main" id="{6CC8EEC2-9CC9-46E1-A314-8ECBC40025C5}"/>
              </a:ext>
            </a:extLst>
          </p:cNvPr>
          <p:cNvGrpSpPr/>
          <p:nvPr/>
        </p:nvGrpSpPr>
        <p:grpSpPr>
          <a:xfrm>
            <a:off x="6914372" y="2379687"/>
            <a:ext cx="1489349" cy="1538715"/>
            <a:chOff x="7294608" y="2798294"/>
            <a:chExt cx="1533462" cy="1601632"/>
          </a:xfrm>
        </p:grpSpPr>
        <p:pic>
          <p:nvPicPr>
            <p:cNvPr id="11" name="Picture 10">
              <a:extLst>
                <a:ext uri="{FF2B5EF4-FFF2-40B4-BE49-F238E27FC236}">
                  <a16:creationId xmlns:a16="http://schemas.microsoft.com/office/drawing/2014/main" id="{B76A4CFB-84E4-421D-AF12-8AC0C5AAB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465" y="2798294"/>
              <a:ext cx="1220605" cy="1204402"/>
            </a:xfrm>
            <a:prstGeom prst="rect">
              <a:avLst/>
            </a:prstGeom>
          </p:spPr>
        </p:pic>
        <p:pic>
          <p:nvPicPr>
            <p:cNvPr id="12" name="Picture 11">
              <a:extLst>
                <a:ext uri="{FF2B5EF4-FFF2-40B4-BE49-F238E27FC236}">
                  <a16:creationId xmlns:a16="http://schemas.microsoft.com/office/drawing/2014/main" id="{75CA557B-9580-434B-858C-635BDD1B5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7556" y="2989537"/>
              <a:ext cx="1220605" cy="1204402"/>
            </a:xfrm>
            <a:prstGeom prst="rect">
              <a:avLst/>
            </a:prstGeom>
          </p:spPr>
        </p:pic>
        <p:pic>
          <p:nvPicPr>
            <p:cNvPr id="13" name="Picture 12">
              <a:extLst>
                <a:ext uri="{FF2B5EF4-FFF2-40B4-BE49-F238E27FC236}">
                  <a16:creationId xmlns:a16="http://schemas.microsoft.com/office/drawing/2014/main" id="{B245BC7E-229B-4199-8CD8-9131BBE7B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608" y="3195524"/>
              <a:ext cx="1220605" cy="1204402"/>
            </a:xfrm>
            <a:prstGeom prst="rect">
              <a:avLst/>
            </a:prstGeom>
          </p:spPr>
        </p:pic>
      </p:grpSp>
      <p:sp>
        <p:nvSpPr>
          <p:cNvPr id="18" name="Arrow: Right 17">
            <a:extLst>
              <a:ext uri="{FF2B5EF4-FFF2-40B4-BE49-F238E27FC236}">
                <a16:creationId xmlns:a16="http://schemas.microsoft.com/office/drawing/2014/main" id="{90D1CDB5-1252-426D-BFC4-B5945FE159ED}"/>
              </a:ext>
            </a:extLst>
          </p:cNvPr>
          <p:cNvSpPr/>
          <p:nvPr/>
        </p:nvSpPr>
        <p:spPr bwMode="auto">
          <a:xfrm rot="16200000">
            <a:off x="3983730" y="4198066"/>
            <a:ext cx="479614" cy="373333"/>
          </a:xfrm>
          <a:prstGeom prst="rightArrow">
            <a:avLst>
              <a:gd name="adj1" fmla="val 55978"/>
              <a:gd name="adj2" fmla="val 5000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a:solidFill>
                <a:srgbClr val="FFFFFF"/>
              </a:solidFill>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E849D610-C130-4E94-BA90-5F4A4C4BF6D8}"/>
              </a:ext>
            </a:extLst>
          </p:cNvPr>
          <p:cNvSpPr txBox="1"/>
          <p:nvPr/>
        </p:nvSpPr>
        <p:spPr>
          <a:xfrm>
            <a:off x="5134167" y="2815741"/>
            <a:ext cx="1719693" cy="447797"/>
          </a:xfrm>
          <a:prstGeom prst="rect">
            <a:avLst/>
          </a:prstGeom>
          <a:noFill/>
        </p:spPr>
        <p:txBody>
          <a:bodyPr wrap="square" lIns="182854" tIns="146284" rIns="182854" bIns="146284" rtlCol="0">
            <a:spAutoFit/>
          </a:bodyPr>
          <a:lstStyle/>
          <a:p>
            <a:pPr defTabSz="914225">
              <a:lnSpc>
                <a:spcPct val="90000"/>
              </a:lnSpc>
              <a:spcAft>
                <a:spcPts val="600"/>
              </a:spcAft>
            </a:pPr>
            <a:r>
              <a:rPr lang="en-US" sz="1100" b="1" dirty="0">
                <a:gradFill>
                  <a:gsLst>
                    <a:gs pos="2917">
                      <a:srgbClr val="000000"/>
                    </a:gs>
                    <a:gs pos="30000">
                      <a:srgbClr val="000000"/>
                    </a:gs>
                  </a:gsLst>
                  <a:lin ang="5400000" scaled="0"/>
                </a:gradFill>
                <a:latin typeface="Segoe UI"/>
              </a:rPr>
              <a:t>Output:</a:t>
            </a:r>
            <a:endParaRPr lang="en-US" sz="1100" dirty="0">
              <a:gradFill>
                <a:gsLst>
                  <a:gs pos="2917">
                    <a:srgbClr val="000000"/>
                  </a:gs>
                  <a:gs pos="30000">
                    <a:srgbClr val="000000"/>
                  </a:gs>
                </a:gsLst>
                <a:lin ang="5400000" scaled="0"/>
              </a:gradFill>
              <a:latin typeface="Segoe UI"/>
            </a:endParaRPr>
          </a:p>
        </p:txBody>
      </p:sp>
      <p:sp>
        <p:nvSpPr>
          <p:cNvPr id="20" name="TextBox 19">
            <a:extLst>
              <a:ext uri="{FF2B5EF4-FFF2-40B4-BE49-F238E27FC236}">
                <a16:creationId xmlns:a16="http://schemas.microsoft.com/office/drawing/2014/main" id="{0FC8D1A8-02DA-4266-80CA-B0104EDC51C6}"/>
              </a:ext>
            </a:extLst>
          </p:cNvPr>
          <p:cNvSpPr txBox="1"/>
          <p:nvPr/>
        </p:nvSpPr>
        <p:spPr>
          <a:xfrm>
            <a:off x="5436380" y="4112013"/>
            <a:ext cx="1553612" cy="2347163"/>
          </a:xfrm>
          <a:prstGeom prst="rect">
            <a:avLst/>
          </a:prstGeom>
          <a:noFill/>
        </p:spPr>
        <p:txBody>
          <a:bodyPr wrap="square" lIns="182854" tIns="146284" rIns="182854" bIns="146284" rtlCol="0">
            <a:spAutoFit/>
          </a:bodyPr>
          <a:lstStyle/>
          <a:p>
            <a:pPr defTabSz="914225">
              <a:lnSpc>
                <a:spcPct val="90000"/>
              </a:lnSpc>
              <a:spcAft>
                <a:spcPts val="600"/>
              </a:spcAft>
            </a:pPr>
            <a:r>
              <a:rPr lang="en-US" sz="1100" b="1" dirty="0">
                <a:gradFill>
                  <a:gsLst>
                    <a:gs pos="2917">
                      <a:srgbClr val="000000"/>
                    </a:gs>
                    <a:gs pos="30000">
                      <a:srgbClr val="000000"/>
                    </a:gs>
                  </a:gsLst>
                  <a:lin ang="5400000" scaled="0"/>
                </a:gradFill>
                <a:latin typeface="Segoe UI"/>
              </a:rPr>
              <a:t>Example Output (Netezza)</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Netezza System Info</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DB/Table Sizes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Functions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Procedures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Sequences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Object Counts</a:t>
            </a:r>
          </a:p>
          <a:p>
            <a:pPr defTabSz="914225">
              <a:lnSpc>
                <a:spcPct val="90000"/>
              </a:lnSpc>
              <a:spcAft>
                <a:spcPts val="600"/>
              </a:spcAft>
            </a:pPr>
            <a:endParaRPr lang="en-US" sz="1100" dirty="0">
              <a:gradFill>
                <a:gsLst>
                  <a:gs pos="2917">
                    <a:srgbClr val="000000"/>
                  </a:gs>
                  <a:gs pos="30000">
                    <a:srgbClr val="000000"/>
                  </a:gs>
                </a:gsLst>
                <a:lin ang="5400000" scaled="0"/>
              </a:gradFill>
              <a:latin typeface="Segoe UI"/>
            </a:endParaRPr>
          </a:p>
        </p:txBody>
      </p:sp>
      <p:sp>
        <p:nvSpPr>
          <p:cNvPr id="21" name="Arrow: Right 20">
            <a:extLst>
              <a:ext uri="{FF2B5EF4-FFF2-40B4-BE49-F238E27FC236}">
                <a16:creationId xmlns:a16="http://schemas.microsoft.com/office/drawing/2014/main" id="{45BFF991-6303-4985-8B3C-3968EADE19E2}"/>
              </a:ext>
            </a:extLst>
          </p:cNvPr>
          <p:cNvSpPr/>
          <p:nvPr/>
        </p:nvSpPr>
        <p:spPr bwMode="auto">
          <a:xfrm>
            <a:off x="1899344" y="3057748"/>
            <a:ext cx="1514873" cy="390758"/>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a:solidFill>
                <a:srgbClr val="FFFFFF"/>
              </a:solidFill>
              <a:latin typeface="Segoe UI Light"/>
              <a:ea typeface="Segoe UI" pitchFamily="34" charset="0"/>
              <a:cs typeface="Segoe UI" pitchFamily="34" charset="0"/>
            </a:endParaRPr>
          </a:p>
        </p:txBody>
      </p:sp>
      <p:sp>
        <p:nvSpPr>
          <p:cNvPr id="22" name="TextBox 21">
            <a:extLst>
              <a:ext uri="{FF2B5EF4-FFF2-40B4-BE49-F238E27FC236}">
                <a16:creationId xmlns:a16="http://schemas.microsoft.com/office/drawing/2014/main" id="{2D58F034-52CA-4FC9-8AA6-85044B3B1306}"/>
              </a:ext>
            </a:extLst>
          </p:cNvPr>
          <p:cNvSpPr txBox="1"/>
          <p:nvPr/>
        </p:nvSpPr>
        <p:spPr>
          <a:xfrm>
            <a:off x="8734193" y="2734332"/>
            <a:ext cx="1719693" cy="447797"/>
          </a:xfrm>
          <a:prstGeom prst="rect">
            <a:avLst/>
          </a:prstGeom>
          <a:noFill/>
        </p:spPr>
        <p:txBody>
          <a:bodyPr wrap="square" lIns="182854" tIns="146284" rIns="182854" bIns="146284" rtlCol="0">
            <a:spAutoFit/>
          </a:bodyPr>
          <a:lstStyle/>
          <a:p>
            <a:pPr defTabSz="914225">
              <a:lnSpc>
                <a:spcPct val="90000"/>
              </a:lnSpc>
              <a:spcAft>
                <a:spcPts val="600"/>
              </a:spcAft>
            </a:pPr>
            <a:r>
              <a:rPr lang="en-US" sz="1100" b="1" dirty="0">
                <a:gradFill>
                  <a:gsLst>
                    <a:gs pos="2917">
                      <a:srgbClr val="000000"/>
                    </a:gs>
                    <a:gs pos="30000">
                      <a:srgbClr val="000000"/>
                    </a:gs>
                  </a:gsLst>
                  <a:lin ang="5400000" scaled="0"/>
                </a:gradFill>
                <a:latin typeface="Segoe UI"/>
              </a:rPr>
              <a:t>Report:</a:t>
            </a:r>
            <a:endParaRPr lang="en-US" sz="1100" dirty="0">
              <a:gradFill>
                <a:gsLst>
                  <a:gs pos="2917">
                    <a:srgbClr val="000000"/>
                  </a:gs>
                  <a:gs pos="30000">
                    <a:srgbClr val="000000"/>
                  </a:gs>
                </a:gsLst>
                <a:lin ang="5400000" scaled="0"/>
              </a:gradFill>
              <a:latin typeface="Segoe UI"/>
            </a:endParaRPr>
          </a:p>
        </p:txBody>
      </p:sp>
      <p:sp>
        <p:nvSpPr>
          <p:cNvPr id="23" name="Arrow: Right 22">
            <a:extLst>
              <a:ext uri="{FF2B5EF4-FFF2-40B4-BE49-F238E27FC236}">
                <a16:creationId xmlns:a16="http://schemas.microsoft.com/office/drawing/2014/main" id="{073DF56F-2F04-4BA4-BD39-F45311D87DE1}"/>
              </a:ext>
            </a:extLst>
          </p:cNvPr>
          <p:cNvSpPr/>
          <p:nvPr/>
        </p:nvSpPr>
        <p:spPr bwMode="auto">
          <a:xfrm>
            <a:off x="5100791" y="3085263"/>
            <a:ext cx="1246606" cy="390758"/>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a:solidFill>
                <a:srgbClr val="FFFFFF"/>
              </a:solidFill>
              <a:latin typeface="Segoe UI Light"/>
              <a:ea typeface="Segoe UI" pitchFamily="34" charset="0"/>
              <a:cs typeface="Segoe UI" pitchFamily="34" charset="0"/>
            </a:endParaRPr>
          </a:p>
        </p:txBody>
      </p:sp>
      <p:sp>
        <p:nvSpPr>
          <p:cNvPr id="24" name="Arrow: Right 23">
            <a:extLst>
              <a:ext uri="{FF2B5EF4-FFF2-40B4-BE49-F238E27FC236}">
                <a16:creationId xmlns:a16="http://schemas.microsoft.com/office/drawing/2014/main" id="{2E55886B-EFAF-4DE5-B9B2-0DD744C24A1A}"/>
              </a:ext>
            </a:extLst>
          </p:cNvPr>
          <p:cNvSpPr/>
          <p:nvPr/>
        </p:nvSpPr>
        <p:spPr bwMode="auto">
          <a:xfrm>
            <a:off x="8817921" y="3068159"/>
            <a:ext cx="1246606" cy="390758"/>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a:solidFill>
                <a:srgbClr val="FFFFFF"/>
              </a:solidFill>
              <a:latin typeface="Segoe UI Light"/>
              <a:ea typeface="Segoe UI" pitchFamily="34" charset="0"/>
              <a:cs typeface="Segoe UI" pitchFamily="34" charset="0"/>
            </a:endParaRPr>
          </a:p>
        </p:txBody>
      </p:sp>
      <p:sp>
        <p:nvSpPr>
          <p:cNvPr id="26" name="TextBox 25">
            <a:extLst>
              <a:ext uri="{FF2B5EF4-FFF2-40B4-BE49-F238E27FC236}">
                <a16:creationId xmlns:a16="http://schemas.microsoft.com/office/drawing/2014/main" id="{1691D23A-B406-4F2C-A2A4-01C534EEABD7}"/>
              </a:ext>
            </a:extLst>
          </p:cNvPr>
          <p:cNvSpPr txBox="1"/>
          <p:nvPr/>
        </p:nvSpPr>
        <p:spPr>
          <a:xfrm>
            <a:off x="6853860" y="4065397"/>
            <a:ext cx="1489349" cy="2509877"/>
          </a:xfrm>
          <a:prstGeom prst="rect">
            <a:avLst/>
          </a:prstGeom>
          <a:noFill/>
        </p:spPr>
        <p:txBody>
          <a:bodyPr wrap="square" lIns="182854" tIns="146284" rIns="182854" bIns="146284" rtlCol="0">
            <a:spAutoFit/>
          </a:bodyPr>
          <a:lstStyle/>
          <a:p>
            <a:pPr defTabSz="914225">
              <a:lnSpc>
                <a:spcPct val="90000"/>
              </a:lnSpc>
              <a:spcAft>
                <a:spcPts val="600"/>
              </a:spcAft>
            </a:pPr>
            <a:r>
              <a:rPr lang="en-US" sz="1100" b="1" dirty="0">
                <a:gradFill>
                  <a:gsLst>
                    <a:gs pos="2917">
                      <a:srgbClr val="000000"/>
                    </a:gs>
                    <a:gs pos="30000">
                      <a:srgbClr val="000000"/>
                    </a:gs>
                  </a:gsLst>
                  <a:lin ang="5400000" scaled="0"/>
                </a:gradFill>
                <a:latin typeface="Segoe UI"/>
              </a:rPr>
              <a:t>Example Output (APS)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APS System Info</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DB/Table Sizes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Object Counts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Table Metadata</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Distributions</a:t>
            </a:r>
          </a:p>
          <a:p>
            <a:pPr marL="171417" indent="-171417" defTabSz="914225">
              <a:lnSpc>
                <a:spcPct val="90000"/>
              </a:lnSpc>
              <a:spcAft>
                <a:spcPts val="600"/>
              </a:spcAft>
              <a:buFont typeface="Arial" panose="020B0604020202020204" pitchFamily="34" charset="0"/>
              <a:buChar char="•"/>
            </a:pPr>
            <a:endParaRPr lang="en-US" sz="1100" dirty="0">
              <a:gradFill>
                <a:gsLst>
                  <a:gs pos="2917">
                    <a:srgbClr val="000000"/>
                  </a:gs>
                  <a:gs pos="30000">
                    <a:srgbClr val="000000"/>
                  </a:gs>
                </a:gsLst>
                <a:lin ang="5400000" scaled="0"/>
              </a:gradFill>
              <a:latin typeface="Segoe UI"/>
            </a:endParaRPr>
          </a:p>
          <a:p>
            <a:pPr defTabSz="914225">
              <a:lnSpc>
                <a:spcPct val="90000"/>
              </a:lnSpc>
              <a:spcAft>
                <a:spcPts val="600"/>
              </a:spcAft>
            </a:pPr>
            <a:endParaRPr lang="en-US" sz="1100" dirty="0">
              <a:gradFill>
                <a:gsLst>
                  <a:gs pos="2917">
                    <a:srgbClr val="000000"/>
                  </a:gs>
                  <a:gs pos="30000">
                    <a:srgbClr val="000000"/>
                  </a:gs>
                </a:gsLst>
                <a:lin ang="5400000" scaled="0"/>
              </a:gradFill>
              <a:latin typeface="Segoe UI"/>
            </a:endParaRPr>
          </a:p>
        </p:txBody>
      </p:sp>
      <p:sp>
        <p:nvSpPr>
          <p:cNvPr id="31" name="TextBox 30">
            <a:extLst>
              <a:ext uri="{FF2B5EF4-FFF2-40B4-BE49-F238E27FC236}">
                <a16:creationId xmlns:a16="http://schemas.microsoft.com/office/drawing/2014/main" id="{FE208C75-729A-4B6E-A400-1A6D9332EA55}"/>
              </a:ext>
            </a:extLst>
          </p:cNvPr>
          <p:cNvSpPr txBox="1"/>
          <p:nvPr/>
        </p:nvSpPr>
        <p:spPr>
          <a:xfrm>
            <a:off x="-124640" y="2618336"/>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C000"/>
                </a:solidFill>
              </a:rPr>
              <a:t>TERADATA</a:t>
            </a:r>
          </a:p>
        </p:txBody>
      </p:sp>
      <p:sp>
        <p:nvSpPr>
          <p:cNvPr id="32" name="TextBox 31">
            <a:extLst>
              <a:ext uri="{FF2B5EF4-FFF2-40B4-BE49-F238E27FC236}">
                <a16:creationId xmlns:a16="http://schemas.microsoft.com/office/drawing/2014/main" id="{AAF7F978-4E51-4617-9520-000614C35562}"/>
              </a:ext>
            </a:extLst>
          </p:cNvPr>
          <p:cNvSpPr txBox="1"/>
          <p:nvPr/>
        </p:nvSpPr>
        <p:spPr>
          <a:xfrm>
            <a:off x="-91263" y="2144749"/>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00B050"/>
                </a:solidFill>
              </a:rPr>
              <a:t>Netezza</a:t>
            </a:r>
          </a:p>
        </p:txBody>
      </p:sp>
      <p:sp>
        <p:nvSpPr>
          <p:cNvPr id="29" name="TextBox 28">
            <a:extLst>
              <a:ext uri="{FF2B5EF4-FFF2-40B4-BE49-F238E27FC236}">
                <a16:creationId xmlns:a16="http://schemas.microsoft.com/office/drawing/2014/main" id="{A263207F-B813-4E83-870C-D37CA218B314}"/>
              </a:ext>
            </a:extLst>
          </p:cNvPr>
          <p:cNvSpPr txBox="1"/>
          <p:nvPr/>
        </p:nvSpPr>
        <p:spPr>
          <a:xfrm>
            <a:off x="-91263" y="3104985"/>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0000"/>
                </a:solidFill>
              </a:rPr>
              <a:t>APS/PDW</a:t>
            </a:r>
          </a:p>
        </p:txBody>
      </p:sp>
      <p:pic>
        <p:nvPicPr>
          <p:cNvPr id="1026" name="Picture 2">
            <a:extLst>
              <a:ext uri="{FF2B5EF4-FFF2-40B4-BE49-F238E27FC236}">
                <a16:creationId xmlns:a16="http://schemas.microsoft.com/office/drawing/2014/main" id="{20AE6F85-8AE6-412A-8A37-C1334CA6C4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4998" y="2659681"/>
            <a:ext cx="1550068" cy="124192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B26D174-3D1F-43BE-AB56-BDF5AEC9308E}"/>
              </a:ext>
            </a:extLst>
          </p:cNvPr>
          <p:cNvSpPr txBox="1"/>
          <p:nvPr/>
        </p:nvSpPr>
        <p:spPr>
          <a:xfrm>
            <a:off x="-57887" y="3547722"/>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002060"/>
                </a:solidFill>
              </a:rPr>
              <a:t>Synapse</a:t>
            </a:r>
          </a:p>
        </p:txBody>
      </p:sp>
      <p:sp>
        <p:nvSpPr>
          <p:cNvPr id="40" name="TextBox 39">
            <a:extLst>
              <a:ext uri="{FF2B5EF4-FFF2-40B4-BE49-F238E27FC236}">
                <a16:creationId xmlns:a16="http://schemas.microsoft.com/office/drawing/2014/main" id="{72094861-FABD-4CEB-943C-7A7FBCDC7C7A}"/>
              </a:ext>
            </a:extLst>
          </p:cNvPr>
          <p:cNvSpPr txBox="1"/>
          <p:nvPr/>
        </p:nvSpPr>
        <p:spPr>
          <a:xfrm>
            <a:off x="-31859" y="4311013"/>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00B0F0"/>
                </a:solidFill>
              </a:rPr>
              <a:t>Snowflake</a:t>
            </a:r>
          </a:p>
        </p:txBody>
      </p:sp>
      <p:sp>
        <p:nvSpPr>
          <p:cNvPr id="42" name="TextBox 41">
            <a:extLst>
              <a:ext uri="{FF2B5EF4-FFF2-40B4-BE49-F238E27FC236}">
                <a16:creationId xmlns:a16="http://schemas.microsoft.com/office/drawing/2014/main" id="{E9A8E9CA-2A8F-424E-94FA-157C1D0D13DF}"/>
              </a:ext>
            </a:extLst>
          </p:cNvPr>
          <p:cNvSpPr txBox="1"/>
          <p:nvPr/>
        </p:nvSpPr>
        <p:spPr>
          <a:xfrm>
            <a:off x="-49855" y="3901602"/>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chemeClr val="accent3">
                    <a:lumMod val="60000"/>
                    <a:lumOff val="40000"/>
                  </a:schemeClr>
                </a:solidFill>
              </a:rPr>
              <a:t>SQLServer</a:t>
            </a:r>
          </a:p>
        </p:txBody>
      </p:sp>
      <p:sp>
        <p:nvSpPr>
          <p:cNvPr id="3" name="TextBox 2">
            <a:extLst>
              <a:ext uri="{FF2B5EF4-FFF2-40B4-BE49-F238E27FC236}">
                <a16:creationId xmlns:a16="http://schemas.microsoft.com/office/drawing/2014/main" id="{4FE7815C-1BF4-4E78-B65D-F9DDC4DC74A8}"/>
              </a:ext>
            </a:extLst>
          </p:cNvPr>
          <p:cNvSpPr txBox="1"/>
          <p:nvPr/>
        </p:nvSpPr>
        <p:spPr>
          <a:xfrm>
            <a:off x="-31859" y="4747402"/>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9349"/>
                </a:solidFill>
              </a:rPr>
              <a:t>Oracle</a:t>
            </a:r>
          </a:p>
        </p:txBody>
      </p:sp>
    </p:spTree>
    <p:extLst>
      <p:ext uri="{BB962C8B-B14F-4D97-AF65-F5344CB8AC3E}">
        <p14:creationId xmlns:p14="http://schemas.microsoft.com/office/powerpoint/2010/main" val="25987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Pre-Requisites</a:t>
            </a:r>
          </a:p>
        </p:txBody>
      </p:sp>
      <p:sp>
        <p:nvSpPr>
          <p:cNvPr id="3" name="Content Placeholder 3">
            <a:extLst>
              <a:ext uri="{FF2B5EF4-FFF2-40B4-BE49-F238E27FC236}">
                <a16:creationId xmlns:a16="http://schemas.microsoft.com/office/drawing/2014/main" id="{D184A5E9-2085-4800-923A-55D19E4675BD}"/>
              </a:ext>
            </a:extLst>
          </p:cNvPr>
          <p:cNvSpPr txBox="1">
            <a:spLocks/>
          </p:cNvSpPr>
          <p:nvPr/>
        </p:nvSpPr>
        <p:spPr>
          <a:xfrm>
            <a:off x="206300" y="1465118"/>
            <a:ext cx="11779400" cy="5392396"/>
          </a:xfrm>
          <a:prstGeom prst="rect">
            <a:avLst/>
          </a:prstGeom>
          <a:noFill/>
        </p:spPr>
        <p:txBody>
          <a:bodyPr vert="horz" wrap="square" lIns="182854" tIns="91427" rIns="91427" bIns="91427" rtlCol="0">
            <a:normAutofit/>
          </a:bodyPr>
          <a:lstStyle>
            <a:lvl1pPr marL="304792" indent="-304792" algn="l" defTabSz="1219120" rtl="0" eaLnBrk="1" latinLnBrk="0" hangingPunct="1">
              <a:lnSpc>
                <a:spcPct val="100000"/>
              </a:lnSpc>
              <a:spcBef>
                <a:spcPts val="800"/>
              </a:spcBef>
              <a:buSzPct val="80000"/>
              <a:buFont typeface="Arial" pitchFamily="34" charset="0"/>
              <a:buChar char="•"/>
              <a:defRPr sz="3733" kern="1200">
                <a:gradFill>
                  <a:gsLst>
                    <a:gs pos="0">
                      <a:schemeClr val="tx1"/>
                    </a:gs>
                    <a:gs pos="86000">
                      <a:schemeClr val="tx1"/>
                    </a:gs>
                  </a:gsLst>
                  <a:lin ang="5400000" scaled="0"/>
                </a:gradFill>
                <a:latin typeface="+mn-lt"/>
                <a:ea typeface="+mn-ea"/>
                <a:cs typeface="+mn-cs"/>
              </a:defRPr>
            </a:lvl1pPr>
            <a:lvl2pPr marL="609585" indent="-300559" algn="l" defTabSz="1219120" rtl="0" eaLnBrk="1" latinLnBrk="0" hangingPunct="1">
              <a:lnSpc>
                <a:spcPct val="100000"/>
              </a:lnSpc>
              <a:spcBef>
                <a:spcPts val="800"/>
              </a:spcBef>
              <a:buSzPct val="80000"/>
              <a:buFont typeface="Arial" pitchFamily="34" charset="0"/>
              <a:buChar char="•"/>
              <a:defRPr sz="3200" kern="1200">
                <a:gradFill>
                  <a:gsLst>
                    <a:gs pos="0">
                      <a:schemeClr val="tx1"/>
                    </a:gs>
                    <a:gs pos="86000">
                      <a:schemeClr val="tx1"/>
                    </a:gs>
                  </a:gsLst>
                  <a:lin ang="5400000" scaled="0"/>
                </a:gradFill>
                <a:latin typeface="+mn-lt"/>
                <a:ea typeface="+mn-ea"/>
                <a:cs typeface="+mn-cs"/>
              </a:defRPr>
            </a:lvl2pPr>
            <a:lvl3pPr marL="914377" indent="-304792" algn="l" defTabSz="1219120" rtl="0" eaLnBrk="1" latinLnBrk="0" hangingPunct="1">
              <a:lnSpc>
                <a:spcPct val="100000"/>
              </a:lnSpc>
              <a:spcBef>
                <a:spcPts val="800"/>
              </a:spcBef>
              <a:buSzPct val="80000"/>
              <a:buFont typeface="Arial" pitchFamily="34" charset="0"/>
              <a:buChar char="•"/>
              <a:defRPr sz="2667" kern="1200">
                <a:gradFill>
                  <a:gsLst>
                    <a:gs pos="0">
                      <a:schemeClr val="tx1"/>
                    </a:gs>
                    <a:gs pos="86000">
                      <a:schemeClr val="tx1"/>
                    </a:gs>
                  </a:gsLst>
                  <a:lin ang="5400000" scaled="0"/>
                </a:gradFill>
                <a:latin typeface="+mn-lt"/>
                <a:ea typeface="+mn-ea"/>
                <a:cs typeface="+mn-cs"/>
              </a:defRPr>
            </a:lvl3pPr>
            <a:lvl4pPr marL="1219170" indent="-304792" algn="l" defTabSz="1219120" rtl="0" eaLnBrk="1" latinLnBrk="0" hangingPunct="1">
              <a:lnSpc>
                <a:spcPct val="100000"/>
              </a:lnSpc>
              <a:spcBef>
                <a:spcPts val="800"/>
              </a:spcBef>
              <a:buSzPct val="80000"/>
              <a:buFont typeface="Arial" pitchFamily="34" charset="0"/>
              <a:buChar char="•"/>
              <a:defRPr sz="2400" kern="1200">
                <a:gradFill>
                  <a:gsLst>
                    <a:gs pos="0">
                      <a:schemeClr val="tx1"/>
                    </a:gs>
                    <a:gs pos="86000">
                      <a:schemeClr val="tx1"/>
                    </a:gs>
                  </a:gsLst>
                  <a:lin ang="5400000" scaled="0"/>
                </a:gradFill>
                <a:latin typeface="+mn-lt"/>
                <a:ea typeface="+mn-ea"/>
                <a:cs typeface="+mn-cs"/>
              </a:defRPr>
            </a:lvl4pPr>
            <a:lvl5pPr marL="1523962" indent="-304792" algn="l" defTabSz="1219120" rtl="0" eaLnBrk="1" latinLnBrk="0" hangingPunct="1">
              <a:lnSpc>
                <a:spcPct val="100000"/>
              </a:lnSpc>
              <a:spcBef>
                <a:spcPts val="800"/>
              </a:spcBef>
              <a:buSzPct val="80000"/>
              <a:buFont typeface="Arial" pitchFamily="34" charset="0"/>
              <a:buChar char="•"/>
              <a:defRPr sz="2133" kern="1200">
                <a:gradFill>
                  <a:gsLst>
                    <a:gs pos="0">
                      <a:schemeClr val="tx1"/>
                    </a:gs>
                    <a:gs pos="86000">
                      <a:schemeClr val="tx1"/>
                    </a:gs>
                  </a:gsLst>
                  <a:lin ang="5400000" scaled="0"/>
                </a:gradFill>
                <a:latin typeface="+mn-lt"/>
                <a:ea typeface="+mn-ea"/>
                <a:cs typeface="+mn-cs"/>
              </a:defRPr>
            </a:lvl5pPr>
            <a:lvl6pPr marL="1826638" indent="-302676" algn="l" defTabSz="1219120" rtl="0" eaLnBrk="1" latinLnBrk="0" hangingPunct="1">
              <a:lnSpc>
                <a:spcPct val="100000"/>
              </a:lnSpc>
              <a:spcBef>
                <a:spcPts val="800"/>
              </a:spcBef>
              <a:buFont typeface="Arial" pitchFamily="34" charset="0"/>
              <a:buChar char="•"/>
              <a:defRPr sz="18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577366" lvl="2" indent="-448193" defTabSz="1218885">
              <a:defRPr/>
            </a:pPr>
            <a:r>
              <a:rPr lang="en-US" sz="2026" dirty="0">
                <a:gradFill>
                  <a:gsLst>
                    <a:gs pos="0">
                      <a:srgbClr val="000000"/>
                    </a:gs>
                    <a:gs pos="86000">
                      <a:srgbClr val="000000"/>
                    </a:gs>
                  </a:gsLst>
                  <a:lin ang="5400000" scaled="0"/>
                </a:gradFill>
                <a:latin typeface="Segoe UI"/>
              </a:rPr>
              <a:t>PowerShell must be enabled on the machine of execution</a:t>
            </a:r>
          </a:p>
          <a:p>
            <a:pPr marL="577366" lvl="2" indent="-448193" defTabSz="1218885">
              <a:defRPr/>
            </a:pPr>
            <a:r>
              <a:rPr lang="en-US" sz="2026" dirty="0">
                <a:gradFill>
                  <a:gsLst>
                    <a:gs pos="0">
                      <a:srgbClr val="000000"/>
                    </a:gs>
                    <a:gs pos="86000">
                      <a:srgbClr val="000000"/>
                    </a:gs>
                  </a:gsLst>
                  <a:lin ang="5400000" scaled="0"/>
                </a:gradFill>
                <a:latin typeface="Segoe UI"/>
              </a:rPr>
              <a:t>ODBC (or native) drivers must be installed on the local machine for accessing the desired databases</a:t>
            </a:r>
          </a:p>
          <a:p>
            <a:pPr marL="577366" lvl="2" indent="-448193" defTabSz="1218885">
              <a:defRPr/>
            </a:pPr>
            <a:r>
              <a:rPr lang="en-US" sz="2026" dirty="0">
                <a:gradFill>
                  <a:gsLst>
                    <a:gs pos="0">
                      <a:srgbClr val="000000"/>
                    </a:gs>
                    <a:gs pos="86000">
                      <a:srgbClr val="000000"/>
                    </a:gs>
                  </a:gsLst>
                  <a:lin ang="5400000" scaled="0"/>
                </a:gradFill>
                <a:latin typeface="Segoe UI"/>
              </a:rPr>
              <a:t>ODBC data Sources must be defined and configured on the local machine for:</a:t>
            </a:r>
          </a:p>
          <a:p>
            <a:pPr marL="882159" lvl="3" indent="-448193" defTabSz="1218885">
              <a:defRPr/>
            </a:pPr>
            <a:r>
              <a:rPr lang="en-US" sz="1498" dirty="0">
                <a:gradFill>
                  <a:gsLst>
                    <a:gs pos="0">
                      <a:srgbClr val="000000"/>
                    </a:gs>
                    <a:gs pos="86000">
                      <a:srgbClr val="000000"/>
                    </a:gs>
                  </a:gsLst>
                  <a:lin ang="5400000" scaled="0"/>
                </a:gradFill>
                <a:latin typeface="Segoe UI"/>
              </a:rPr>
              <a:t>Oracle</a:t>
            </a:r>
          </a:p>
          <a:p>
            <a:pPr marL="882159" lvl="3" indent="-448193" defTabSz="1218885">
              <a:defRPr/>
            </a:pPr>
            <a:r>
              <a:rPr lang="en-US" sz="1498" dirty="0">
                <a:gradFill>
                  <a:gsLst>
                    <a:gs pos="0">
                      <a:srgbClr val="000000"/>
                    </a:gs>
                    <a:gs pos="86000">
                      <a:srgbClr val="000000"/>
                    </a:gs>
                  </a:gsLst>
                  <a:lin ang="5400000" scaled="0"/>
                </a:gradFill>
                <a:latin typeface="Segoe UI"/>
              </a:rPr>
              <a:t>Netezza</a:t>
            </a:r>
          </a:p>
          <a:p>
            <a:pPr marL="882159" lvl="3" indent="-448193" defTabSz="1218885">
              <a:defRPr/>
            </a:pPr>
            <a:r>
              <a:rPr lang="en-US" sz="1498" dirty="0">
                <a:gradFill>
                  <a:gsLst>
                    <a:gs pos="0">
                      <a:srgbClr val="000000"/>
                    </a:gs>
                    <a:gs pos="86000">
                      <a:srgbClr val="000000"/>
                    </a:gs>
                  </a:gsLst>
                  <a:lin ang="5400000" scaled="0"/>
                </a:gradFill>
                <a:latin typeface="Segoe UI"/>
              </a:rPr>
              <a:t>Teradata</a:t>
            </a:r>
          </a:p>
          <a:p>
            <a:pPr marL="882159" lvl="3" indent="-448193" defTabSz="1218885">
              <a:defRPr/>
            </a:pPr>
            <a:r>
              <a:rPr lang="en-US" sz="1498" dirty="0">
                <a:gradFill>
                  <a:gsLst>
                    <a:gs pos="0">
                      <a:srgbClr val="000000"/>
                    </a:gs>
                    <a:gs pos="86000">
                      <a:srgbClr val="000000"/>
                    </a:gs>
                  </a:gsLst>
                  <a:lin ang="5400000" scaled="0"/>
                </a:gradFill>
                <a:latin typeface="Segoe UI"/>
              </a:rPr>
              <a:t>Snowflake</a:t>
            </a:r>
          </a:p>
          <a:p>
            <a:pPr marL="577366" lvl="2" indent="-448193" defTabSz="1218885">
              <a:defRPr/>
            </a:pPr>
            <a:r>
              <a:rPr lang="en-US" sz="1765" dirty="0">
                <a:gradFill>
                  <a:gsLst>
                    <a:gs pos="0">
                      <a:srgbClr val="000000"/>
                    </a:gs>
                    <a:gs pos="86000">
                      <a:srgbClr val="000000"/>
                    </a:gs>
                  </a:gsLst>
                  <a:lin ang="5400000" scaled="0"/>
                </a:gradFill>
                <a:latin typeface="Segoe UI"/>
              </a:rPr>
              <a:t>Oracle on Linux/Unix Alternative</a:t>
            </a:r>
          </a:p>
          <a:p>
            <a:pPr marL="882159" lvl="3" indent="-448193" defTabSz="1218885">
              <a:defRPr/>
            </a:pPr>
            <a:r>
              <a:rPr lang="en-US" sz="1498" dirty="0">
                <a:gradFill>
                  <a:gsLst>
                    <a:gs pos="0">
                      <a:srgbClr val="000000"/>
                    </a:gs>
                    <a:gs pos="86000">
                      <a:srgbClr val="000000"/>
                    </a:gs>
                  </a:gsLst>
                  <a:lin ang="5400000" scaled="0"/>
                </a:gradFill>
                <a:latin typeface="Segoe UI"/>
              </a:rPr>
              <a:t>Assessment script to be executed under Bash Shell is available.</a:t>
            </a:r>
          </a:p>
          <a:p>
            <a:pPr marL="882159" lvl="3" indent="-448193" defTabSz="1218885">
              <a:defRPr/>
            </a:pPr>
            <a:r>
              <a:rPr lang="en-US" sz="1498" dirty="0">
                <a:gradFill>
                  <a:gsLst>
                    <a:gs pos="0">
                      <a:srgbClr val="000000"/>
                    </a:gs>
                    <a:gs pos="86000">
                      <a:srgbClr val="000000"/>
                    </a:gs>
                  </a:gsLst>
                  <a:lin ang="5400000" scaled="0"/>
                </a:gradFill>
                <a:latin typeface="Segoe UI"/>
              </a:rPr>
              <a:t>Requirements for execution are defined on the readme.md file.</a:t>
            </a:r>
          </a:p>
        </p:txBody>
      </p:sp>
    </p:spTree>
    <p:extLst>
      <p:ext uri="{BB962C8B-B14F-4D97-AF65-F5344CB8AC3E}">
        <p14:creationId xmlns:p14="http://schemas.microsoft.com/office/powerpoint/2010/main" val="65394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Workflow</a:t>
            </a:r>
          </a:p>
        </p:txBody>
      </p:sp>
      <p:sp>
        <p:nvSpPr>
          <p:cNvPr id="4" name="TextBox 3">
            <a:extLst>
              <a:ext uri="{FF2B5EF4-FFF2-40B4-BE49-F238E27FC236}">
                <a16:creationId xmlns:a16="http://schemas.microsoft.com/office/drawing/2014/main" id="{D82170EB-FB92-4749-8EF7-A09734AA3832}"/>
              </a:ext>
            </a:extLst>
          </p:cNvPr>
          <p:cNvSpPr txBox="1"/>
          <p:nvPr/>
        </p:nvSpPr>
        <p:spPr>
          <a:xfrm>
            <a:off x="1593995" y="4488647"/>
            <a:ext cx="3674043" cy="829245"/>
          </a:xfrm>
          <a:prstGeom prst="rect">
            <a:avLst/>
          </a:prstGeom>
          <a:noFill/>
        </p:spPr>
        <p:txBody>
          <a:bodyPr wrap="square" rtlCol="0">
            <a:spAutoFit/>
          </a:bodyPr>
          <a:lstStyle/>
          <a:p>
            <a:pPr defTabSz="1218885">
              <a:defRPr/>
            </a:pPr>
            <a:r>
              <a:rPr lang="en-US" sz="1200" b="1" kern="0" dirty="0">
                <a:solidFill>
                  <a:srgbClr val="292929"/>
                </a:solidFill>
                <a:latin typeface="Segoe UI"/>
              </a:rPr>
              <a:t>Json/CSV Script Config File</a:t>
            </a:r>
          </a:p>
          <a:p>
            <a:pPr defTabSz="1218885">
              <a:defRPr/>
            </a:pPr>
            <a:r>
              <a:rPr lang="en-US" sz="1200" b="1" kern="0" dirty="0">
                <a:solidFill>
                  <a:srgbClr val="292929"/>
                </a:solidFill>
              </a:rPr>
              <a:t>CSV File Name: Scripts/&lt;source&gt;/SQLScriptstoRun.csv</a:t>
            </a:r>
          </a:p>
          <a:p>
            <a:pPr defTabSz="1218885">
              <a:defRPr/>
            </a:pPr>
            <a:r>
              <a:rPr lang="en-US" sz="1200" b="1" kern="0" dirty="0">
                <a:solidFill>
                  <a:srgbClr val="292929"/>
                </a:solidFill>
                <a:latin typeface="Segoe UI"/>
              </a:rPr>
              <a:t>Json File Name: </a:t>
            </a:r>
            <a:r>
              <a:rPr lang="en-US" sz="1200" b="1" kern="0" dirty="0" err="1">
                <a:solidFill>
                  <a:srgbClr val="292929"/>
                </a:solidFill>
                <a:latin typeface="Segoe UI"/>
              </a:rPr>
              <a:t>AssessmentConfigFile.json</a:t>
            </a:r>
            <a:endParaRPr lang="en-US" sz="1200" b="1" kern="0" dirty="0">
              <a:solidFill>
                <a:srgbClr val="292929"/>
              </a:solidFill>
              <a:latin typeface="Segoe UI"/>
            </a:endParaRPr>
          </a:p>
        </p:txBody>
      </p:sp>
      <p:sp>
        <p:nvSpPr>
          <p:cNvPr id="6" name="TextBox 5">
            <a:extLst>
              <a:ext uri="{FF2B5EF4-FFF2-40B4-BE49-F238E27FC236}">
                <a16:creationId xmlns:a16="http://schemas.microsoft.com/office/drawing/2014/main" id="{02A2BB0A-AE83-4867-9EF1-B185B7DD3885}"/>
              </a:ext>
            </a:extLst>
          </p:cNvPr>
          <p:cNvSpPr txBox="1"/>
          <p:nvPr/>
        </p:nvSpPr>
        <p:spPr>
          <a:xfrm>
            <a:off x="5768417" y="4093429"/>
            <a:ext cx="3674044" cy="469037"/>
          </a:xfrm>
          <a:prstGeom prst="rect">
            <a:avLst/>
          </a:prstGeom>
          <a:noFill/>
        </p:spPr>
        <p:txBody>
          <a:bodyPr wrap="square" rtlCol="0">
            <a:spAutoFit/>
          </a:bodyPr>
          <a:lstStyle/>
          <a:p>
            <a:pPr defTabSz="1218885">
              <a:defRPr/>
            </a:pPr>
            <a:r>
              <a:rPr lang="en-US" sz="1200" b="1" kern="0" dirty="0">
                <a:solidFill>
                  <a:srgbClr val="292929"/>
                </a:solidFill>
                <a:latin typeface="Segoe UI"/>
              </a:rPr>
              <a:t>AssessmentDriver.ps1</a:t>
            </a:r>
          </a:p>
          <a:p>
            <a:pPr marL="228550" indent="-228550" defTabSz="1218885">
              <a:buFont typeface="Arial" panose="020B0604020202020204" pitchFamily="34" charset="0"/>
              <a:buChar char="•"/>
              <a:defRPr/>
            </a:pPr>
            <a:r>
              <a:rPr lang="en-US" sz="1200" kern="0" dirty="0">
                <a:solidFill>
                  <a:srgbClr val="292929"/>
                </a:solidFill>
                <a:latin typeface="Segoe UI"/>
              </a:rPr>
              <a:t>Prompts for several items</a:t>
            </a:r>
          </a:p>
        </p:txBody>
      </p:sp>
      <p:sp>
        <p:nvSpPr>
          <p:cNvPr id="8" name="TextBox 7">
            <a:extLst>
              <a:ext uri="{FF2B5EF4-FFF2-40B4-BE49-F238E27FC236}">
                <a16:creationId xmlns:a16="http://schemas.microsoft.com/office/drawing/2014/main" id="{79D3184C-5DC6-4D77-A322-F141EF31E729}"/>
              </a:ext>
            </a:extLst>
          </p:cNvPr>
          <p:cNvSpPr txBox="1"/>
          <p:nvPr/>
        </p:nvSpPr>
        <p:spPr>
          <a:xfrm>
            <a:off x="8580577" y="4126782"/>
            <a:ext cx="1723767" cy="280678"/>
          </a:xfrm>
          <a:prstGeom prst="rect">
            <a:avLst/>
          </a:prstGeom>
          <a:noFill/>
        </p:spPr>
        <p:txBody>
          <a:bodyPr wrap="square" rtlCol="0">
            <a:spAutoFit/>
          </a:bodyPr>
          <a:lstStyle/>
          <a:p>
            <a:pPr defTabSz="1218885">
              <a:defRPr/>
            </a:pPr>
            <a:r>
              <a:rPr lang="en-US" sz="1200" kern="0" dirty="0">
                <a:solidFill>
                  <a:srgbClr val="292929"/>
                </a:solidFill>
                <a:latin typeface="Segoe UI"/>
              </a:rPr>
              <a:t>CSV files</a:t>
            </a:r>
          </a:p>
        </p:txBody>
      </p:sp>
      <p:pic>
        <p:nvPicPr>
          <p:cNvPr id="9" name="Picture 8">
            <a:extLst>
              <a:ext uri="{FF2B5EF4-FFF2-40B4-BE49-F238E27FC236}">
                <a16:creationId xmlns:a16="http://schemas.microsoft.com/office/drawing/2014/main" id="{38554AB6-A58C-4404-A97B-01099A3400A3}"/>
              </a:ext>
            </a:extLst>
          </p:cNvPr>
          <p:cNvPicPr>
            <a:picLocks noChangeAspect="1"/>
          </p:cNvPicPr>
          <p:nvPr/>
        </p:nvPicPr>
        <p:blipFill>
          <a:blip r:embed="rId3"/>
          <a:stretch>
            <a:fillRect/>
          </a:stretch>
        </p:blipFill>
        <p:spPr>
          <a:xfrm>
            <a:off x="2704674" y="2537489"/>
            <a:ext cx="810196" cy="952188"/>
          </a:xfrm>
          <a:prstGeom prst="rect">
            <a:avLst/>
          </a:prstGeom>
        </p:spPr>
      </p:pic>
      <p:pic>
        <p:nvPicPr>
          <p:cNvPr id="10" name="Picture 9">
            <a:extLst>
              <a:ext uri="{FF2B5EF4-FFF2-40B4-BE49-F238E27FC236}">
                <a16:creationId xmlns:a16="http://schemas.microsoft.com/office/drawing/2014/main" id="{F2D38CB4-4BB8-4CA7-98A0-09B6ED2A0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3118797"/>
            <a:ext cx="882681" cy="882681"/>
          </a:xfrm>
          <a:prstGeom prst="rect">
            <a:avLst/>
          </a:prstGeom>
        </p:spPr>
      </p:pic>
      <p:sp>
        <p:nvSpPr>
          <p:cNvPr id="11" name="Arrow: Right 10">
            <a:extLst>
              <a:ext uri="{FF2B5EF4-FFF2-40B4-BE49-F238E27FC236}">
                <a16:creationId xmlns:a16="http://schemas.microsoft.com/office/drawing/2014/main" id="{39F22241-169C-4767-9531-8995F351DBC3}"/>
              </a:ext>
            </a:extLst>
          </p:cNvPr>
          <p:cNvSpPr/>
          <p:nvPr/>
        </p:nvSpPr>
        <p:spPr>
          <a:xfrm>
            <a:off x="7219391" y="3340990"/>
            <a:ext cx="1242347" cy="440629"/>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800" kern="0">
              <a:solidFill>
                <a:srgbClr val="FFFFFF"/>
              </a:solidFill>
              <a:latin typeface="Segoe UI"/>
            </a:endParaRPr>
          </a:p>
        </p:txBody>
      </p:sp>
      <p:sp>
        <p:nvSpPr>
          <p:cNvPr id="12" name="Arrow: Right 11">
            <a:extLst>
              <a:ext uri="{FF2B5EF4-FFF2-40B4-BE49-F238E27FC236}">
                <a16:creationId xmlns:a16="http://schemas.microsoft.com/office/drawing/2014/main" id="{508BC5EC-9262-449C-AD8D-0A87CE3916E8}"/>
              </a:ext>
            </a:extLst>
          </p:cNvPr>
          <p:cNvSpPr/>
          <p:nvPr/>
        </p:nvSpPr>
        <p:spPr>
          <a:xfrm rot="5400000">
            <a:off x="6188661" y="2505179"/>
            <a:ext cx="623671" cy="422813"/>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600" kern="0">
              <a:solidFill>
                <a:srgbClr val="292929"/>
              </a:solidFill>
              <a:latin typeface="Segoe UI"/>
            </a:endParaRPr>
          </a:p>
        </p:txBody>
      </p:sp>
      <p:sp>
        <p:nvSpPr>
          <p:cNvPr id="13" name="Speech Bubble: Rectangle 12">
            <a:extLst>
              <a:ext uri="{FF2B5EF4-FFF2-40B4-BE49-F238E27FC236}">
                <a16:creationId xmlns:a16="http://schemas.microsoft.com/office/drawing/2014/main" id="{1D5A9EF3-25BB-486C-A68E-7960B9FDA902}"/>
              </a:ext>
            </a:extLst>
          </p:cNvPr>
          <p:cNvSpPr/>
          <p:nvPr/>
        </p:nvSpPr>
        <p:spPr>
          <a:xfrm>
            <a:off x="723262" y="5877711"/>
            <a:ext cx="1330203" cy="631286"/>
          </a:xfrm>
          <a:prstGeom prst="wedgeRectCallout">
            <a:avLst>
              <a:gd name="adj1" fmla="val 94643"/>
              <a:gd name="adj2" fmla="val -122971"/>
            </a:avLst>
          </a:prstGeom>
          <a:solidFill>
            <a:srgbClr val="FFFFFF"/>
          </a:solidFill>
          <a:ln w="25400" cap="flat" cmpd="sng" algn="ctr">
            <a:solidFill>
              <a:srgbClr val="5191CD">
                <a:shade val="50000"/>
              </a:srgbClr>
            </a:solidFill>
            <a:prstDash val="solid"/>
          </a:ln>
          <a:effectLst/>
        </p:spPr>
        <p:txBody>
          <a:bodyPr rtlCol="0" anchor="ctr"/>
          <a:lstStyle/>
          <a:p>
            <a:pPr defTabSz="1218885">
              <a:defRPr/>
            </a:pPr>
            <a:r>
              <a:rPr lang="en-US" sz="1200" kern="0">
                <a:solidFill>
                  <a:srgbClr val="292929"/>
                </a:solidFill>
                <a:latin typeface="Segoe UI"/>
              </a:rPr>
              <a:t>1 = Run the line</a:t>
            </a:r>
          </a:p>
          <a:p>
            <a:pPr defTabSz="1218885">
              <a:defRPr/>
            </a:pPr>
            <a:r>
              <a:rPr lang="en-US" sz="1200" kern="0">
                <a:solidFill>
                  <a:srgbClr val="292929"/>
                </a:solidFill>
                <a:latin typeface="Segoe UI"/>
              </a:rPr>
              <a:t>0 = Skip the line</a:t>
            </a:r>
          </a:p>
        </p:txBody>
      </p:sp>
      <p:grpSp>
        <p:nvGrpSpPr>
          <p:cNvPr id="17" name="Group 16">
            <a:extLst>
              <a:ext uri="{FF2B5EF4-FFF2-40B4-BE49-F238E27FC236}">
                <a16:creationId xmlns:a16="http://schemas.microsoft.com/office/drawing/2014/main" id="{2F832818-0F4B-4658-A0E6-BCF9BC7E0B97}"/>
              </a:ext>
            </a:extLst>
          </p:cNvPr>
          <p:cNvGrpSpPr/>
          <p:nvPr/>
        </p:nvGrpSpPr>
        <p:grpSpPr>
          <a:xfrm>
            <a:off x="8702448" y="2993585"/>
            <a:ext cx="882681" cy="1007893"/>
            <a:chOff x="7294608" y="2798294"/>
            <a:chExt cx="1533462" cy="1601632"/>
          </a:xfrm>
        </p:grpSpPr>
        <p:pic>
          <p:nvPicPr>
            <p:cNvPr id="18" name="Picture 17">
              <a:extLst>
                <a:ext uri="{FF2B5EF4-FFF2-40B4-BE49-F238E27FC236}">
                  <a16:creationId xmlns:a16="http://schemas.microsoft.com/office/drawing/2014/main" id="{FD0B3C7D-8F03-46DB-A4D1-CDA8C58B5F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465" y="2798294"/>
              <a:ext cx="1220605" cy="1204402"/>
            </a:xfrm>
            <a:prstGeom prst="rect">
              <a:avLst/>
            </a:prstGeom>
          </p:spPr>
        </p:pic>
        <p:pic>
          <p:nvPicPr>
            <p:cNvPr id="19" name="Picture 18">
              <a:extLst>
                <a:ext uri="{FF2B5EF4-FFF2-40B4-BE49-F238E27FC236}">
                  <a16:creationId xmlns:a16="http://schemas.microsoft.com/office/drawing/2014/main" id="{EB2B9D2B-0610-41EC-94E0-191884CF62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7556" y="2989537"/>
              <a:ext cx="1220605" cy="1204402"/>
            </a:xfrm>
            <a:prstGeom prst="rect">
              <a:avLst/>
            </a:prstGeom>
          </p:spPr>
        </p:pic>
        <p:pic>
          <p:nvPicPr>
            <p:cNvPr id="20" name="Picture 19">
              <a:extLst>
                <a:ext uri="{FF2B5EF4-FFF2-40B4-BE49-F238E27FC236}">
                  <a16:creationId xmlns:a16="http://schemas.microsoft.com/office/drawing/2014/main" id="{30CDAB4D-1094-44B9-A67D-5D65685C31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608" y="3195524"/>
              <a:ext cx="1220605" cy="1204402"/>
            </a:xfrm>
            <a:prstGeom prst="rect">
              <a:avLst/>
            </a:prstGeom>
          </p:spPr>
        </p:pic>
      </p:grpSp>
      <p:pic>
        <p:nvPicPr>
          <p:cNvPr id="21" name="Picture 20">
            <a:extLst>
              <a:ext uri="{FF2B5EF4-FFF2-40B4-BE49-F238E27FC236}">
                <a16:creationId xmlns:a16="http://schemas.microsoft.com/office/drawing/2014/main" id="{B8689113-18D5-4E8C-9129-50CB3A15A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0050" y="3569365"/>
            <a:ext cx="3178277" cy="952188"/>
          </a:xfrm>
          <a:prstGeom prst="rect">
            <a:avLst/>
          </a:prstGeom>
        </p:spPr>
      </p:pic>
      <p:sp>
        <p:nvSpPr>
          <p:cNvPr id="7" name="Arrow: Right 6">
            <a:extLst>
              <a:ext uri="{FF2B5EF4-FFF2-40B4-BE49-F238E27FC236}">
                <a16:creationId xmlns:a16="http://schemas.microsoft.com/office/drawing/2014/main" id="{3FAEE3C6-3A84-46F1-A6D3-CA967148256D}"/>
              </a:ext>
            </a:extLst>
          </p:cNvPr>
          <p:cNvSpPr/>
          <p:nvPr/>
        </p:nvSpPr>
        <p:spPr>
          <a:xfrm>
            <a:off x="4249411" y="3376571"/>
            <a:ext cx="1552527" cy="404822"/>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800" kern="0">
              <a:solidFill>
                <a:srgbClr val="FFFFFF"/>
              </a:solidFill>
              <a:latin typeface="Segoe UI"/>
            </a:endParaRPr>
          </a:p>
        </p:txBody>
      </p:sp>
      <p:sp>
        <p:nvSpPr>
          <p:cNvPr id="5" name="TextBox 4">
            <a:extLst>
              <a:ext uri="{FF2B5EF4-FFF2-40B4-BE49-F238E27FC236}">
                <a16:creationId xmlns:a16="http://schemas.microsoft.com/office/drawing/2014/main" id="{118CB0B1-64D3-4E9C-B778-F77C5E372A93}"/>
              </a:ext>
            </a:extLst>
          </p:cNvPr>
          <p:cNvSpPr txBox="1"/>
          <p:nvPr/>
        </p:nvSpPr>
        <p:spPr>
          <a:xfrm>
            <a:off x="5286160" y="1327734"/>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FFC000"/>
                </a:solidFill>
              </a:rPr>
              <a:t>TERADATA</a:t>
            </a:r>
          </a:p>
        </p:txBody>
      </p:sp>
      <p:sp>
        <p:nvSpPr>
          <p:cNvPr id="24" name="TextBox 23">
            <a:extLst>
              <a:ext uri="{FF2B5EF4-FFF2-40B4-BE49-F238E27FC236}">
                <a16:creationId xmlns:a16="http://schemas.microsoft.com/office/drawing/2014/main" id="{4129F9AF-24E8-43D1-973D-B8B0F2782B18}"/>
              </a:ext>
            </a:extLst>
          </p:cNvPr>
          <p:cNvSpPr txBox="1"/>
          <p:nvPr/>
        </p:nvSpPr>
        <p:spPr>
          <a:xfrm>
            <a:off x="5307353" y="1107538"/>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00B050"/>
                </a:solidFill>
              </a:rPr>
              <a:t>Netezza</a:t>
            </a:r>
          </a:p>
        </p:txBody>
      </p:sp>
      <p:sp>
        <p:nvSpPr>
          <p:cNvPr id="26" name="TextBox 25">
            <a:extLst>
              <a:ext uri="{FF2B5EF4-FFF2-40B4-BE49-F238E27FC236}">
                <a16:creationId xmlns:a16="http://schemas.microsoft.com/office/drawing/2014/main" id="{9D0A0DF2-3963-4547-BE6B-3DF0B9FECC4A}"/>
              </a:ext>
            </a:extLst>
          </p:cNvPr>
          <p:cNvSpPr txBox="1"/>
          <p:nvPr/>
        </p:nvSpPr>
        <p:spPr>
          <a:xfrm>
            <a:off x="5307353" y="1519936"/>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FF0000"/>
                </a:solidFill>
              </a:rPr>
              <a:t>APS\PDW</a:t>
            </a:r>
          </a:p>
        </p:txBody>
      </p:sp>
      <p:sp>
        <p:nvSpPr>
          <p:cNvPr id="28" name="TextBox 27">
            <a:extLst>
              <a:ext uri="{FF2B5EF4-FFF2-40B4-BE49-F238E27FC236}">
                <a16:creationId xmlns:a16="http://schemas.microsoft.com/office/drawing/2014/main" id="{1B4CEB28-41F8-44AD-AA5D-2CFB71E84D73}"/>
              </a:ext>
            </a:extLst>
          </p:cNvPr>
          <p:cNvSpPr txBox="1"/>
          <p:nvPr/>
        </p:nvSpPr>
        <p:spPr>
          <a:xfrm>
            <a:off x="5328857" y="1755468"/>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002060"/>
                </a:solidFill>
              </a:rPr>
              <a:t>Synapse</a:t>
            </a:r>
          </a:p>
        </p:txBody>
      </p:sp>
      <p:sp>
        <p:nvSpPr>
          <p:cNvPr id="30" name="TextBox 29">
            <a:extLst>
              <a:ext uri="{FF2B5EF4-FFF2-40B4-BE49-F238E27FC236}">
                <a16:creationId xmlns:a16="http://schemas.microsoft.com/office/drawing/2014/main" id="{467F7354-45E7-4E19-960F-F2CFBED632E6}"/>
              </a:ext>
            </a:extLst>
          </p:cNvPr>
          <p:cNvSpPr txBox="1"/>
          <p:nvPr/>
        </p:nvSpPr>
        <p:spPr>
          <a:xfrm>
            <a:off x="5328857" y="2177264"/>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00B0F0"/>
                </a:solidFill>
              </a:rPr>
              <a:t>Snowflake</a:t>
            </a:r>
          </a:p>
        </p:txBody>
      </p:sp>
      <p:sp>
        <p:nvSpPr>
          <p:cNvPr id="32" name="TextBox 31">
            <a:extLst>
              <a:ext uri="{FF2B5EF4-FFF2-40B4-BE49-F238E27FC236}">
                <a16:creationId xmlns:a16="http://schemas.microsoft.com/office/drawing/2014/main" id="{BF4013EB-2F60-428F-B3F0-9484AC4C00E9}"/>
              </a:ext>
            </a:extLst>
          </p:cNvPr>
          <p:cNvSpPr txBox="1"/>
          <p:nvPr/>
        </p:nvSpPr>
        <p:spPr>
          <a:xfrm>
            <a:off x="5328857" y="2022978"/>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3">
                    <a:lumMod val="60000"/>
                    <a:lumOff val="40000"/>
                  </a:schemeClr>
                </a:solidFill>
              </a:rPr>
              <a:t>SQLServer</a:t>
            </a:r>
          </a:p>
        </p:txBody>
      </p:sp>
      <p:pic>
        <p:nvPicPr>
          <p:cNvPr id="15" name="Picture 14" descr="Table&#10;&#10;Description automatically generated">
            <a:extLst>
              <a:ext uri="{FF2B5EF4-FFF2-40B4-BE49-F238E27FC236}">
                <a16:creationId xmlns:a16="http://schemas.microsoft.com/office/drawing/2014/main" id="{5A8C1EB4-C9A7-4228-9C4C-0CBBB5191E64}"/>
              </a:ext>
            </a:extLst>
          </p:cNvPr>
          <p:cNvPicPr>
            <a:picLocks noChangeAspect="1"/>
          </p:cNvPicPr>
          <p:nvPr/>
        </p:nvPicPr>
        <p:blipFill>
          <a:blip r:embed="rId7"/>
          <a:stretch>
            <a:fillRect/>
          </a:stretch>
        </p:blipFill>
        <p:spPr>
          <a:xfrm>
            <a:off x="2642005" y="5320650"/>
            <a:ext cx="8563920" cy="1307469"/>
          </a:xfrm>
          <a:prstGeom prst="rect">
            <a:avLst/>
          </a:prstGeom>
        </p:spPr>
      </p:pic>
    </p:spTree>
    <p:extLst>
      <p:ext uri="{BB962C8B-B14F-4D97-AF65-F5344CB8AC3E}">
        <p14:creationId xmlns:p14="http://schemas.microsoft.com/office/powerpoint/2010/main" val="38220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Instructions</a:t>
            </a:r>
          </a:p>
        </p:txBody>
      </p:sp>
      <p:sp>
        <p:nvSpPr>
          <p:cNvPr id="3" name="Content Placeholder 3">
            <a:extLst>
              <a:ext uri="{FF2B5EF4-FFF2-40B4-BE49-F238E27FC236}">
                <a16:creationId xmlns:a16="http://schemas.microsoft.com/office/drawing/2014/main" id="{D184A5E9-2085-4800-923A-55D19E4675BD}"/>
              </a:ext>
            </a:extLst>
          </p:cNvPr>
          <p:cNvSpPr txBox="1">
            <a:spLocks/>
          </p:cNvSpPr>
          <p:nvPr/>
        </p:nvSpPr>
        <p:spPr>
          <a:xfrm>
            <a:off x="206300" y="1148404"/>
            <a:ext cx="11779400" cy="5709110"/>
          </a:xfrm>
          <a:prstGeom prst="rect">
            <a:avLst/>
          </a:prstGeom>
          <a:noFill/>
        </p:spPr>
        <p:txBody>
          <a:bodyPr vert="horz" wrap="square" lIns="182854" tIns="91427" rIns="91427" bIns="91427" rtlCol="0">
            <a:normAutofit lnSpcReduction="10000"/>
          </a:bodyPr>
          <a:lstStyle>
            <a:lvl1pPr marL="304792" indent="-304792" algn="l" defTabSz="1219120" rtl="0" eaLnBrk="1" latinLnBrk="0" hangingPunct="1">
              <a:lnSpc>
                <a:spcPct val="100000"/>
              </a:lnSpc>
              <a:spcBef>
                <a:spcPts val="800"/>
              </a:spcBef>
              <a:buSzPct val="80000"/>
              <a:buFont typeface="Arial" pitchFamily="34" charset="0"/>
              <a:buChar char="•"/>
              <a:defRPr sz="3733" kern="1200">
                <a:gradFill>
                  <a:gsLst>
                    <a:gs pos="0">
                      <a:schemeClr val="tx1"/>
                    </a:gs>
                    <a:gs pos="86000">
                      <a:schemeClr val="tx1"/>
                    </a:gs>
                  </a:gsLst>
                  <a:lin ang="5400000" scaled="0"/>
                </a:gradFill>
                <a:latin typeface="+mn-lt"/>
                <a:ea typeface="+mn-ea"/>
                <a:cs typeface="+mn-cs"/>
              </a:defRPr>
            </a:lvl1pPr>
            <a:lvl2pPr marL="609585" indent="-300559" algn="l" defTabSz="1219120" rtl="0" eaLnBrk="1" latinLnBrk="0" hangingPunct="1">
              <a:lnSpc>
                <a:spcPct val="100000"/>
              </a:lnSpc>
              <a:spcBef>
                <a:spcPts val="800"/>
              </a:spcBef>
              <a:buSzPct val="80000"/>
              <a:buFont typeface="Arial" pitchFamily="34" charset="0"/>
              <a:buChar char="•"/>
              <a:defRPr sz="3200" kern="1200">
                <a:gradFill>
                  <a:gsLst>
                    <a:gs pos="0">
                      <a:schemeClr val="tx1"/>
                    </a:gs>
                    <a:gs pos="86000">
                      <a:schemeClr val="tx1"/>
                    </a:gs>
                  </a:gsLst>
                  <a:lin ang="5400000" scaled="0"/>
                </a:gradFill>
                <a:latin typeface="+mn-lt"/>
                <a:ea typeface="+mn-ea"/>
                <a:cs typeface="+mn-cs"/>
              </a:defRPr>
            </a:lvl2pPr>
            <a:lvl3pPr marL="914377" indent="-304792" algn="l" defTabSz="1219120" rtl="0" eaLnBrk="1" latinLnBrk="0" hangingPunct="1">
              <a:lnSpc>
                <a:spcPct val="100000"/>
              </a:lnSpc>
              <a:spcBef>
                <a:spcPts val="800"/>
              </a:spcBef>
              <a:buSzPct val="80000"/>
              <a:buFont typeface="Arial" pitchFamily="34" charset="0"/>
              <a:buChar char="•"/>
              <a:defRPr sz="2667" kern="1200">
                <a:gradFill>
                  <a:gsLst>
                    <a:gs pos="0">
                      <a:schemeClr val="tx1"/>
                    </a:gs>
                    <a:gs pos="86000">
                      <a:schemeClr val="tx1"/>
                    </a:gs>
                  </a:gsLst>
                  <a:lin ang="5400000" scaled="0"/>
                </a:gradFill>
                <a:latin typeface="+mn-lt"/>
                <a:ea typeface="+mn-ea"/>
                <a:cs typeface="+mn-cs"/>
              </a:defRPr>
            </a:lvl3pPr>
            <a:lvl4pPr marL="1219170" indent="-304792" algn="l" defTabSz="1219120" rtl="0" eaLnBrk="1" latinLnBrk="0" hangingPunct="1">
              <a:lnSpc>
                <a:spcPct val="100000"/>
              </a:lnSpc>
              <a:spcBef>
                <a:spcPts val="800"/>
              </a:spcBef>
              <a:buSzPct val="80000"/>
              <a:buFont typeface="Arial" pitchFamily="34" charset="0"/>
              <a:buChar char="•"/>
              <a:defRPr sz="2400" kern="1200">
                <a:gradFill>
                  <a:gsLst>
                    <a:gs pos="0">
                      <a:schemeClr val="tx1"/>
                    </a:gs>
                    <a:gs pos="86000">
                      <a:schemeClr val="tx1"/>
                    </a:gs>
                  </a:gsLst>
                  <a:lin ang="5400000" scaled="0"/>
                </a:gradFill>
                <a:latin typeface="+mn-lt"/>
                <a:ea typeface="+mn-ea"/>
                <a:cs typeface="+mn-cs"/>
              </a:defRPr>
            </a:lvl4pPr>
            <a:lvl5pPr marL="1523962" indent="-304792" algn="l" defTabSz="1219120" rtl="0" eaLnBrk="1" latinLnBrk="0" hangingPunct="1">
              <a:lnSpc>
                <a:spcPct val="100000"/>
              </a:lnSpc>
              <a:spcBef>
                <a:spcPts val="800"/>
              </a:spcBef>
              <a:buSzPct val="80000"/>
              <a:buFont typeface="Arial" pitchFamily="34" charset="0"/>
              <a:buChar char="•"/>
              <a:defRPr sz="2133" kern="1200">
                <a:gradFill>
                  <a:gsLst>
                    <a:gs pos="0">
                      <a:schemeClr val="tx1"/>
                    </a:gs>
                    <a:gs pos="86000">
                      <a:schemeClr val="tx1"/>
                    </a:gs>
                  </a:gsLst>
                  <a:lin ang="5400000" scaled="0"/>
                </a:gradFill>
                <a:latin typeface="+mn-lt"/>
                <a:ea typeface="+mn-ea"/>
                <a:cs typeface="+mn-cs"/>
              </a:defRPr>
            </a:lvl5pPr>
            <a:lvl6pPr marL="1826638" indent="-302676" algn="l" defTabSz="1219120" rtl="0" eaLnBrk="1" latinLnBrk="0" hangingPunct="1">
              <a:lnSpc>
                <a:spcPct val="100000"/>
              </a:lnSpc>
              <a:spcBef>
                <a:spcPts val="800"/>
              </a:spcBef>
              <a:buFont typeface="Arial" pitchFamily="34" charset="0"/>
              <a:buChar char="•"/>
              <a:defRPr sz="18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129173" lvl="2" indent="0" defTabSz="1218885">
              <a:buNone/>
              <a:defRPr/>
            </a:pPr>
            <a:endParaRPr lang="en-US" sz="882" dirty="0">
              <a:gradFill>
                <a:gsLst>
                  <a:gs pos="0">
                    <a:srgbClr val="000000"/>
                  </a:gs>
                  <a:gs pos="86000">
                    <a:srgbClr val="000000"/>
                  </a:gs>
                </a:gsLst>
                <a:lin ang="5400000" scaled="0"/>
              </a:gradFill>
              <a:latin typeface="Segoe UI"/>
            </a:endParaRPr>
          </a:p>
          <a:p>
            <a:pPr marL="577366" lvl="2" indent="-448193" defTabSz="1218885">
              <a:defRPr/>
            </a:pPr>
            <a:r>
              <a:rPr lang="en-US" sz="2026" dirty="0">
                <a:gradFill>
                  <a:gsLst>
                    <a:gs pos="0">
                      <a:srgbClr val="000000"/>
                    </a:gs>
                    <a:gs pos="86000">
                      <a:srgbClr val="000000"/>
                    </a:gs>
                  </a:gsLst>
                  <a:lin ang="5400000" scaled="0"/>
                </a:gradFill>
                <a:latin typeface="Segoe UI"/>
              </a:rPr>
              <a:t>Run the PowerShell Script(AssessmentDriver_V2.ps1).  This script will prompt for the following information:</a:t>
            </a:r>
          </a:p>
          <a:p>
            <a:pPr marL="731426" lvl="3" indent="-303465" defTabSz="1218885">
              <a:defRPr/>
            </a:pPr>
            <a:r>
              <a:rPr lang="en-US" sz="1765" b="1" dirty="0">
                <a:gradFill>
                  <a:gsLst>
                    <a:gs pos="0">
                      <a:srgbClr val="000000"/>
                    </a:gs>
                    <a:gs pos="86000">
                      <a:srgbClr val="000000"/>
                    </a:gs>
                  </a:gsLst>
                  <a:lin ang="5400000" scaled="0"/>
                </a:gradFill>
                <a:latin typeface="Segoe UI"/>
              </a:rPr>
              <a:t>Source System Type: </a:t>
            </a:r>
            <a:r>
              <a:rPr lang="en-US" sz="1765" dirty="0">
                <a:gradFill>
                  <a:gsLst>
                    <a:gs pos="0">
                      <a:srgbClr val="000000"/>
                    </a:gs>
                    <a:gs pos="86000">
                      <a:srgbClr val="000000"/>
                    </a:gs>
                  </a:gsLst>
                  <a:lin ang="5400000" scaled="0"/>
                </a:gradFill>
                <a:latin typeface="Segoe UI"/>
              </a:rPr>
              <a:t>Provide the source database type from the supported systems.</a:t>
            </a:r>
          </a:p>
          <a:p>
            <a:pPr marL="731426" lvl="3" indent="-303465" defTabSz="1218885">
              <a:defRPr/>
            </a:pPr>
            <a:r>
              <a:rPr lang="en-US" sz="1765" b="1" dirty="0">
                <a:gradFill>
                  <a:gsLst>
                    <a:gs pos="0">
                      <a:srgbClr val="000000"/>
                    </a:gs>
                    <a:gs pos="86000">
                      <a:srgbClr val="000000"/>
                    </a:gs>
                  </a:gsLst>
                  <a:lin ang="5400000" scaled="0"/>
                </a:gradFill>
                <a:latin typeface="Segoe UI"/>
              </a:rPr>
              <a:t>Name/</a:t>
            </a:r>
            <a:r>
              <a:rPr lang="en-US" sz="1765" b="1" dirty="0" err="1">
                <a:gradFill>
                  <a:gsLst>
                    <a:gs pos="0">
                      <a:srgbClr val="000000"/>
                    </a:gs>
                    <a:gs pos="86000">
                      <a:srgbClr val="000000"/>
                    </a:gs>
                  </a:gsLst>
                  <a:lin ang="5400000" scaled="0"/>
                </a:gradFill>
                <a:latin typeface="Segoe UI"/>
              </a:rPr>
              <a:t>ip</a:t>
            </a:r>
            <a:r>
              <a:rPr lang="en-US" sz="1765" b="1" dirty="0">
                <a:gradFill>
                  <a:gsLst>
                    <a:gs pos="0">
                      <a:srgbClr val="000000"/>
                    </a:gs>
                    <a:gs pos="86000">
                      <a:srgbClr val="000000"/>
                    </a:gs>
                  </a:gsLst>
                  <a:lin ang="5400000" scaled="0"/>
                </a:gradFill>
                <a:latin typeface="Segoe UI"/>
              </a:rPr>
              <a:t> of the Server: </a:t>
            </a:r>
            <a:r>
              <a:rPr lang="en-US" sz="1765" dirty="0">
                <a:gradFill>
                  <a:gsLst>
                    <a:gs pos="0">
                      <a:srgbClr val="000000"/>
                    </a:gs>
                    <a:gs pos="86000">
                      <a:srgbClr val="000000"/>
                    </a:gs>
                  </a:gsLst>
                  <a:lin ang="5400000" scaled="0"/>
                </a:gradFill>
                <a:latin typeface="Segoe UI"/>
              </a:rPr>
              <a:t>Source Database server to connect</a:t>
            </a:r>
          </a:p>
          <a:p>
            <a:pPr marL="731426" lvl="3" indent="-303465" defTabSz="1218885">
              <a:defRPr/>
            </a:pPr>
            <a:r>
              <a:rPr lang="en-US" sz="1765" b="1" dirty="0">
                <a:gradFill>
                  <a:gsLst>
                    <a:gs pos="0">
                      <a:srgbClr val="000000"/>
                    </a:gs>
                    <a:gs pos="86000">
                      <a:srgbClr val="000000"/>
                    </a:gs>
                  </a:gsLst>
                  <a:lin ang="5400000" scaled="0"/>
                </a:gradFill>
                <a:latin typeface="Segoe UI"/>
              </a:rPr>
              <a:t>“How do you want to connect to the DB (ADPass, AzureADInt, WinInt, SQLAuth)?” </a:t>
            </a:r>
            <a:r>
              <a:rPr lang="en-US" sz="1765" dirty="0">
                <a:gradFill>
                  <a:gsLst>
                    <a:gs pos="0">
                      <a:srgbClr val="000000"/>
                    </a:gs>
                    <a:gs pos="86000">
                      <a:srgbClr val="000000"/>
                    </a:gs>
                  </a:gsLst>
                  <a:lin ang="5400000" scaled="0"/>
                </a:gradFill>
                <a:latin typeface="Segoe UI"/>
              </a:rPr>
              <a:t>– When connecting to the source system, what method should be used to connect to the DB?</a:t>
            </a:r>
          </a:p>
          <a:p>
            <a:pPr marL="1061346" lvl="4" indent="-303465" defTabSz="1218885">
              <a:defRPr/>
            </a:pPr>
            <a:r>
              <a:rPr lang="en-US" sz="1765" dirty="0">
                <a:gradFill>
                  <a:gsLst>
                    <a:gs pos="0">
                      <a:srgbClr val="292929"/>
                    </a:gs>
                    <a:gs pos="86000">
                      <a:srgbClr val="292929"/>
                    </a:gs>
                  </a:gsLst>
                  <a:lin ang="5400000" scaled="0"/>
                </a:gradFill>
                <a:latin typeface="Segoe UI"/>
              </a:rPr>
              <a:t>Default: SQLAuth</a:t>
            </a:r>
          </a:p>
          <a:p>
            <a:pPr marL="1400604" lvl="5" indent="-303465" defTabSz="1218885">
              <a:defRPr/>
            </a:pPr>
            <a:r>
              <a:rPr lang="en-US" sz="1765" dirty="0">
                <a:gradFill>
                  <a:gsLst>
                    <a:gs pos="0">
                      <a:srgbClr val="292929"/>
                    </a:gs>
                    <a:gs pos="86000">
                      <a:srgbClr val="292929"/>
                    </a:gs>
                  </a:gsLst>
                  <a:lin ang="5400000" scaled="0"/>
                </a:gradFill>
                <a:latin typeface="Segoe UI"/>
              </a:rPr>
              <a:t>SQLAuth –</a:t>
            </a:r>
            <a:r>
              <a:rPr lang="en-US" sz="1568" dirty="0">
                <a:gradFill>
                  <a:gsLst>
                    <a:gs pos="0">
                      <a:srgbClr val="292929"/>
                    </a:gs>
                    <a:gs pos="86000">
                      <a:srgbClr val="292929"/>
                    </a:gs>
                  </a:gsLst>
                  <a:lin ang="5400000" scaled="0"/>
                </a:gradFill>
                <a:latin typeface="Segoe UI"/>
              </a:rPr>
              <a:t> Use a Source system (APS/SQLDW/Netezza/Teradata/Oracle) username and password.  Teradata/Netezza – only method tool connects to these sources</a:t>
            </a:r>
          </a:p>
          <a:p>
            <a:pPr marL="1400604" lvl="5" indent="-303465" defTabSz="1218885">
              <a:defRPr/>
            </a:pPr>
            <a:r>
              <a:rPr lang="en-US" sz="1568" dirty="0">
                <a:gradFill>
                  <a:gsLst>
                    <a:gs pos="0">
                      <a:srgbClr val="292929"/>
                    </a:gs>
                    <a:gs pos="86000">
                      <a:srgbClr val="292929"/>
                    </a:gs>
                  </a:gsLst>
                  <a:lin ang="5400000" scaled="0"/>
                </a:gradFill>
                <a:latin typeface="Segoe UI"/>
              </a:rPr>
              <a:t>ADPass – Use Azure AD to authenticate and supply the AD username and Password – AzureDW only</a:t>
            </a:r>
          </a:p>
          <a:p>
            <a:pPr marL="1400604" lvl="5" indent="-303465" defTabSz="1218885">
              <a:defRPr/>
            </a:pPr>
            <a:r>
              <a:rPr lang="en-US" sz="1568" dirty="0">
                <a:gradFill>
                  <a:gsLst>
                    <a:gs pos="0">
                      <a:srgbClr val="292929"/>
                    </a:gs>
                    <a:gs pos="86000">
                      <a:srgbClr val="292929"/>
                    </a:gs>
                  </a:gsLst>
                  <a:lin ang="5400000" scaled="0"/>
                </a:gradFill>
                <a:latin typeface="Segoe UI"/>
              </a:rPr>
              <a:t>AzureADInt – </a:t>
            </a:r>
            <a:r>
              <a:rPr lang="en-US" sz="1568" dirty="0">
                <a:gradFill>
                  <a:gsLst>
                    <a:gs pos="0">
                      <a:srgbClr val="292929"/>
                    </a:gs>
                    <a:gs pos="86000">
                      <a:srgbClr val="292929"/>
                    </a:gs>
                  </a:gsLst>
                  <a:lin ang="5400000" scaled="0"/>
                </a:gradFill>
              </a:rPr>
              <a:t>Use Azure AD to authenticate and connect to the DB – AzureDW only</a:t>
            </a:r>
            <a:endParaRPr lang="en-US" sz="1568" dirty="0">
              <a:gradFill>
                <a:gsLst>
                  <a:gs pos="0">
                    <a:srgbClr val="292929"/>
                  </a:gs>
                  <a:gs pos="86000">
                    <a:srgbClr val="292929"/>
                  </a:gs>
                </a:gsLst>
                <a:lin ang="5400000" scaled="0"/>
              </a:gradFill>
              <a:latin typeface="Segoe UI"/>
            </a:endParaRPr>
          </a:p>
          <a:p>
            <a:pPr marL="1400604" lvl="5" indent="-303465" defTabSz="1218885">
              <a:defRPr/>
            </a:pPr>
            <a:r>
              <a:rPr lang="en-US" sz="1568" dirty="0">
                <a:gradFill>
                  <a:gsLst>
                    <a:gs pos="0">
                      <a:srgbClr val="292929"/>
                    </a:gs>
                    <a:gs pos="86000">
                      <a:srgbClr val="292929"/>
                    </a:gs>
                  </a:gsLst>
                  <a:lin ang="5400000" scaled="0"/>
                </a:gradFill>
                <a:latin typeface="Segoe UI"/>
              </a:rPr>
              <a:t>WinInt – Use Windows AD authentication to connect to the Source Server. – APS only</a:t>
            </a:r>
          </a:p>
          <a:p>
            <a:pPr marL="731426" lvl="3" indent="-303465" defTabSz="1218885">
              <a:defRPr/>
            </a:pPr>
            <a:r>
              <a:rPr lang="en-US" sz="1765" dirty="0">
                <a:gradFill>
                  <a:gsLst>
                    <a:gs pos="0">
                      <a:srgbClr val="000000"/>
                    </a:gs>
                    <a:gs pos="86000">
                      <a:srgbClr val="000000"/>
                    </a:gs>
                  </a:gsLst>
                  <a:lin ang="5400000" scaled="0"/>
                </a:gradFill>
                <a:latin typeface="Segoe UI"/>
              </a:rPr>
              <a:t>If ADPASS or SQLAUTH is used to connect to the source DB.</a:t>
            </a:r>
          </a:p>
          <a:p>
            <a:pPr marL="1061346" lvl="4" indent="-303465" defTabSz="1218885">
              <a:defRPr/>
            </a:pPr>
            <a:r>
              <a:rPr lang="en-US" sz="1765" b="1" dirty="0">
                <a:gradFill>
                  <a:gsLst>
                    <a:gs pos="0">
                      <a:srgbClr val="000000"/>
                    </a:gs>
                    <a:gs pos="86000">
                      <a:srgbClr val="000000"/>
                    </a:gs>
                  </a:gsLst>
                  <a:lin ang="5400000" scaled="0"/>
                </a:gradFill>
                <a:latin typeface="Segoe UI"/>
              </a:rPr>
              <a:t>“(ADPass/SQLAuth Method used. Please Enter the </a:t>
            </a:r>
            <a:r>
              <a:rPr lang="en-US" sz="1765" b="1" dirty="0" err="1">
                <a:gradFill>
                  <a:gsLst>
                    <a:gs pos="0">
                      <a:srgbClr val="000000"/>
                    </a:gs>
                    <a:gs pos="86000">
                      <a:srgbClr val="000000"/>
                    </a:gs>
                  </a:gsLst>
                  <a:lin ang="5400000" scaled="0"/>
                </a:gradFill>
                <a:latin typeface="Segoe UI"/>
              </a:rPr>
              <a:t>UserName</a:t>
            </a:r>
            <a:r>
              <a:rPr lang="en-US" sz="1765" b="1" dirty="0">
                <a:gradFill>
                  <a:gsLst>
                    <a:gs pos="0">
                      <a:srgbClr val="000000"/>
                    </a:gs>
                    <a:gs pos="86000">
                      <a:srgbClr val="000000"/>
                    </a:gs>
                  </a:gsLst>
                  <a:lin ang="5400000" scaled="0"/>
                </a:gradFill>
                <a:latin typeface="Segoe UI"/>
              </a:rPr>
              <a:t>.” </a:t>
            </a:r>
            <a:r>
              <a:rPr lang="en-US" sz="1765" dirty="0">
                <a:gradFill>
                  <a:gsLst>
                    <a:gs pos="0">
                      <a:srgbClr val="000000"/>
                    </a:gs>
                    <a:gs pos="86000">
                      <a:srgbClr val="000000"/>
                    </a:gs>
                  </a:gsLst>
                  <a:lin ang="5400000" scaled="0"/>
                </a:gradFill>
                <a:latin typeface="Segoe UI"/>
              </a:rPr>
              <a:t>– </a:t>
            </a:r>
            <a:r>
              <a:rPr lang="en-US" sz="1765" dirty="0">
                <a:gradFill>
                  <a:gsLst>
                    <a:gs pos="0">
                      <a:srgbClr val="000000"/>
                    </a:gs>
                    <a:gs pos="86000">
                      <a:srgbClr val="000000"/>
                    </a:gs>
                  </a:gsLst>
                  <a:lin ang="5400000" scaled="0"/>
                </a:gradFill>
              </a:rPr>
              <a:t>User name with permission run the scripts</a:t>
            </a:r>
            <a:endParaRPr lang="en-US" sz="1765" dirty="0">
              <a:gradFill>
                <a:gsLst>
                  <a:gs pos="0">
                    <a:srgbClr val="000000"/>
                  </a:gs>
                  <a:gs pos="86000">
                    <a:srgbClr val="000000"/>
                  </a:gs>
                </a:gsLst>
                <a:lin ang="5400000" scaled="0"/>
              </a:gradFill>
              <a:latin typeface="Segoe UI"/>
            </a:endParaRPr>
          </a:p>
          <a:p>
            <a:pPr marL="1061346" lvl="4" indent="-303465" defTabSz="1218885">
              <a:defRPr/>
            </a:pPr>
            <a:r>
              <a:rPr lang="en-US" sz="1765" b="1" dirty="0">
                <a:gradFill>
                  <a:gsLst>
                    <a:gs pos="0">
                      <a:srgbClr val="000000"/>
                    </a:gs>
                    <a:gs pos="86000">
                      <a:srgbClr val="000000"/>
                    </a:gs>
                  </a:gsLst>
                  <a:lin ang="5400000" scaled="0"/>
                </a:gradFill>
                <a:latin typeface="Segoe UI"/>
              </a:rPr>
              <a:t>“Password:” </a:t>
            </a:r>
            <a:r>
              <a:rPr lang="en-US" sz="1765" dirty="0">
                <a:gradFill>
                  <a:gsLst>
                    <a:gs pos="0">
                      <a:srgbClr val="000000"/>
                    </a:gs>
                    <a:gs pos="86000">
                      <a:srgbClr val="000000"/>
                    </a:gs>
                  </a:gsLst>
                  <a:lin ang="5400000" scaled="0"/>
                </a:gradFill>
                <a:latin typeface="Segoe UI"/>
              </a:rPr>
              <a:t>– Enter the password for the username entered above</a:t>
            </a:r>
          </a:p>
        </p:txBody>
      </p:sp>
    </p:spTree>
    <p:extLst>
      <p:ext uri="{BB962C8B-B14F-4D97-AF65-F5344CB8AC3E}">
        <p14:creationId xmlns:p14="http://schemas.microsoft.com/office/powerpoint/2010/main" val="27451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Power BI report</a:t>
            </a:r>
          </a:p>
        </p:txBody>
      </p:sp>
      <p:sp>
        <p:nvSpPr>
          <p:cNvPr id="6" name="Rectangle 5">
            <a:extLst>
              <a:ext uri="{FF2B5EF4-FFF2-40B4-BE49-F238E27FC236}">
                <a16:creationId xmlns:a16="http://schemas.microsoft.com/office/drawing/2014/main" id="{84437A44-D520-44D4-8DAA-26BCD12C300B}"/>
              </a:ext>
            </a:extLst>
          </p:cNvPr>
          <p:cNvSpPr/>
          <p:nvPr/>
        </p:nvSpPr>
        <p:spPr>
          <a:xfrm>
            <a:off x="269241" y="1363281"/>
            <a:ext cx="11724306" cy="644437"/>
          </a:xfrm>
          <a:prstGeom prst="rect">
            <a:avLst/>
          </a:prstGeom>
        </p:spPr>
        <p:txBody>
          <a:bodyPr wrap="square">
            <a:spAutoFit/>
          </a:bodyPr>
          <a:lstStyle/>
          <a:p>
            <a:pPr defTabSz="914225">
              <a:defRPr/>
            </a:pPr>
            <a:r>
              <a:rPr lang="en-US" sz="1800" kern="0" dirty="0">
                <a:gradFill>
                  <a:gsLst>
                    <a:gs pos="0">
                      <a:srgbClr val="292929"/>
                    </a:gs>
                    <a:gs pos="86000">
                      <a:srgbClr val="292929"/>
                    </a:gs>
                  </a:gsLst>
                  <a:lin ang="5400000" scaled="0"/>
                </a:gradFill>
              </a:rPr>
              <a:t>Once assessment output data is available, you can use Power BI template to generate an assessment report.</a:t>
            </a:r>
          </a:p>
          <a:p>
            <a:pPr defTabSz="914225">
              <a:defRPr/>
            </a:pPr>
            <a:r>
              <a:rPr lang="en-US" sz="1800" kern="0" dirty="0">
                <a:gradFill>
                  <a:gsLst>
                    <a:gs pos="0">
                      <a:srgbClr val="292929"/>
                    </a:gs>
                    <a:gs pos="86000">
                      <a:srgbClr val="292929"/>
                    </a:gs>
                  </a:gsLst>
                  <a:lin ang="5400000" scaled="0"/>
                </a:gradFill>
              </a:rPr>
              <a:t>Open Power BI template and specify the source folder where assessment output files reside.</a:t>
            </a:r>
            <a:endParaRPr lang="en-US" sz="1800" kern="0" dirty="0">
              <a:solidFill>
                <a:srgbClr val="000000"/>
              </a:solidFill>
            </a:endParaRPr>
          </a:p>
        </p:txBody>
      </p:sp>
      <p:pic>
        <p:nvPicPr>
          <p:cNvPr id="8" name="Picture 7">
            <a:extLst>
              <a:ext uri="{FF2B5EF4-FFF2-40B4-BE49-F238E27FC236}">
                <a16:creationId xmlns:a16="http://schemas.microsoft.com/office/drawing/2014/main" id="{E1A391B3-ABF3-495B-B8D1-DBC75656CA7D}"/>
              </a:ext>
            </a:extLst>
          </p:cNvPr>
          <p:cNvPicPr>
            <a:picLocks noChangeAspect="1"/>
          </p:cNvPicPr>
          <p:nvPr/>
        </p:nvPicPr>
        <p:blipFill>
          <a:blip r:embed="rId3"/>
          <a:stretch>
            <a:fillRect/>
          </a:stretch>
        </p:blipFill>
        <p:spPr>
          <a:xfrm>
            <a:off x="2776002" y="2098114"/>
            <a:ext cx="5743576" cy="4612349"/>
          </a:xfrm>
          <a:prstGeom prst="rect">
            <a:avLst/>
          </a:prstGeom>
        </p:spPr>
      </p:pic>
    </p:spTree>
    <p:extLst>
      <p:ext uri="{BB962C8B-B14F-4D97-AF65-F5344CB8AC3E}">
        <p14:creationId xmlns:p14="http://schemas.microsoft.com/office/powerpoint/2010/main" val="328768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Power BI report</a:t>
            </a:r>
          </a:p>
        </p:txBody>
      </p:sp>
      <p:sp>
        <p:nvSpPr>
          <p:cNvPr id="6" name="Rectangle 5">
            <a:extLst>
              <a:ext uri="{FF2B5EF4-FFF2-40B4-BE49-F238E27FC236}">
                <a16:creationId xmlns:a16="http://schemas.microsoft.com/office/drawing/2014/main" id="{84437A44-D520-44D4-8DAA-26BCD12C300B}"/>
              </a:ext>
            </a:extLst>
          </p:cNvPr>
          <p:cNvSpPr/>
          <p:nvPr/>
        </p:nvSpPr>
        <p:spPr>
          <a:xfrm>
            <a:off x="269241" y="1363281"/>
            <a:ext cx="11724306" cy="367477"/>
          </a:xfrm>
          <a:prstGeom prst="rect">
            <a:avLst/>
          </a:prstGeom>
        </p:spPr>
        <p:txBody>
          <a:bodyPr wrap="square">
            <a:spAutoFit/>
          </a:bodyPr>
          <a:lstStyle/>
          <a:p>
            <a:pPr defTabSz="914225">
              <a:defRPr/>
            </a:pPr>
            <a:r>
              <a:rPr lang="en-US" sz="1800" kern="0" dirty="0">
                <a:gradFill>
                  <a:gsLst>
                    <a:gs pos="0">
                      <a:srgbClr val="292929"/>
                    </a:gs>
                    <a:gs pos="86000">
                      <a:srgbClr val="292929"/>
                    </a:gs>
                  </a:gsLst>
                  <a:lin ang="5400000" scaled="0"/>
                </a:gradFill>
              </a:rPr>
              <a:t>Once data is loaded, Power BI report should look like as shown below.</a:t>
            </a:r>
            <a:endParaRPr lang="en-US" sz="1800" kern="0" dirty="0">
              <a:solidFill>
                <a:srgbClr val="000000"/>
              </a:solidFill>
            </a:endParaRPr>
          </a:p>
        </p:txBody>
      </p:sp>
      <p:pic>
        <p:nvPicPr>
          <p:cNvPr id="4" name="Picture 3">
            <a:extLst>
              <a:ext uri="{FF2B5EF4-FFF2-40B4-BE49-F238E27FC236}">
                <a16:creationId xmlns:a16="http://schemas.microsoft.com/office/drawing/2014/main" id="{DBA90CC6-3668-489F-8E41-18B775B38284}"/>
              </a:ext>
            </a:extLst>
          </p:cNvPr>
          <p:cNvPicPr>
            <a:picLocks noChangeAspect="1"/>
          </p:cNvPicPr>
          <p:nvPr/>
        </p:nvPicPr>
        <p:blipFill>
          <a:blip r:embed="rId3"/>
          <a:stretch>
            <a:fillRect/>
          </a:stretch>
        </p:blipFill>
        <p:spPr>
          <a:xfrm>
            <a:off x="1687681" y="1745824"/>
            <a:ext cx="8887425" cy="4990369"/>
          </a:xfrm>
          <a:prstGeom prst="rect">
            <a:avLst/>
          </a:prstGeom>
        </p:spPr>
      </p:pic>
    </p:spTree>
    <p:extLst>
      <p:ext uri="{BB962C8B-B14F-4D97-AF65-F5344CB8AC3E}">
        <p14:creationId xmlns:p14="http://schemas.microsoft.com/office/powerpoint/2010/main" val="269079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41EBC53EE33F4693DDC1F6FF5A7274" ma:contentTypeVersion="14" ma:contentTypeDescription="Create a new document." ma:contentTypeScope="" ma:versionID="56cc89e0e8db777dd6c78dc97c3dd35d">
  <xsd:schema xmlns:xsd="http://www.w3.org/2001/XMLSchema" xmlns:xs="http://www.w3.org/2001/XMLSchema" xmlns:p="http://schemas.microsoft.com/office/2006/metadata/properties" xmlns:ns1="http://schemas.microsoft.com/sharepoint/v3" xmlns:ns2="45db10dd-4c05-46bf-afac-396692e360db" xmlns:ns3="87119eac-0aa1-4438-802a-d08e54cf77d2" targetNamespace="http://schemas.microsoft.com/office/2006/metadata/properties" ma:root="true" ma:fieldsID="a1e85e9a75cc37b003eef3320b92b4d7" ns1:_="" ns2:_="" ns3:_="">
    <xsd:import namespace="http://schemas.microsoft.com/sharepoint/v3"/>
    <xsd:import namespace="45db10dd-4c05-46bf-afac-396692e360db"/>
    <xsd:import namespace="87119eac-0aa1-4438-802a-d08e54cf77d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db10dd-4c05-46bf-afac-396692e36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7119eac-0aa1-4438-802a-d08e54cf77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45db10dd-4c05-46bf-afac-396692e360d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9B6E50-BB63-40BF-A45C-FEC4B5CFB056}">
  <ds:schemaRefs>
    <ds:schemaRef ds:uri="45db10dd-4c05-46bf-afac-396692e360db"/>
    <ds:schemaRef ds:uri="87119eac-0aa1-4438-802a-d08e54cf77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infopath/2007/PartnerControls"/>
    <ds:schemaRef ds:uri="http://purl.org/dc/dcmitype/"/>
    <ds:schemaRef ds:uri="http://www.w3.org/XML/1998/namespace"/>
    <ds:schemaRef ds:uri="http://schemas.microsoft.com/sharepoint/v3"/>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87119eac-0aa1-4438-802a-d08e54cf77d2"/>
    <ds:schemaRef ds:uri="45db10dd-4c05-46bf-afac-396692e360db"/>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Blue_with_white_background_Microsoft_template</Template>
  <TotalTime>440</TotalTime>
  <Words>3645</Words>
  <Application>Microsoft Office PowerPoint</Application>
  <PresentationFormat>Widescreen</PresentationFormat>
  <Paragraphs>457</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Consolas</vt:lpstr>
      <vt:lpstr>Segoe UI</vt:lpstr>
      <vt:lpstr>Segoe UI Light</vt:lpstr>
      <vt:lpstr>Segoe UI Semibold</vt:lpstr>
      <vt:lpstr>Wingdings</vt:lpstr>
      <vt:lpstr>White Template</vt:lpstr>
      <vt:lpstr>Assessment Tools for: APS, SQL Server, Teradata, Oracle (Exadata), Netezza and Snowflake</vt:lpstr>
      <vt:lpstr>Topics</vt:lpstr>
      <vt:lpstr>Assessment Tool for PowerBI Dashboard</vt:lpstr>
      <vt:lpstr>PowerPoint Presentation</vt:lpstr>
      <vt:lpstr>PowerPoint Presentation</vt:lpstr>
      <vt:lpstr>PowerPoint Presentation</vt:lpstr>
      <vt:lpstr>PowerPoint Presentation</vt:lpstr>
      <vt:lpstr>PowerPoint Presentation</vt:lpstr>
      <vt:lpstr>PowerPoint Presentation</vt:lpstr>
      <vt:lpstr>Advanced Configurations for Assessment for PowerBI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Assessment Tool for Excel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Extraction Best Practices  Ingestion into Azure Synapse Analytics</dc:title>
  <dc:subject>&lt;Event name&gt;</dc:subject>
  <dc:creator>Oscar Zamora</dc:creator>
  <cp:keywords/>
  <dc:description/>
  <cp:lastModifiedBy>Oscar Zamora</cp:lastModifiedBy>
  <cp:revision>2</cp:revision>
  <dcterms:created xsi:type="dcterms:W3CDTF">2021-05-05T14:06:21Z</dcterms:created>
  <dcterms:modified xsi:type="dcterms:W3CDTF">2021-06-09T17:31:23Z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0x010100F041EBC53EE33F4693DDC1F6FF5A7274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